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7" r:id="rId3"/>
    <p:sldId id="263" r:id="rId4"/>
    <p:sldId id="260" r:id="rId5"/>
    <p:sldId id="342" r:id="rId6"/>
    <p:sldId id="344" r:id="rId7"/>
    <p:sldId id="343" r:id="rId8"/>
    <p:sldId id="345" r:id="rId9"/>
    <p:sldId id="346" r:id="rId10"/>
    <p:sldId id="347" r:id="rId11"/>
    <p:sldId id="265" r:id="rId12"/>
    <p:sldId id="348" r:id="rId13"/>
    <p:sldId id="349" r:id="rId14"/>
    <p:sldId id="351" r:id="rId15"/>
    <p:sldId id="286" r:id="rId16"/>
    <p:sldId id="364" r:id="rId17"/>
    <p:sldId id="267" r:id="rId18"/>
    <p:sldId id="359" r:id="rId19"/>
    <p:sldId id="360" r:id="rId20"/>
    <p:sldId id="361" r:id="rId21"/>
    <p:sldId id="362" r:id="rId22"/>
    <p:sldId id="363" r:id="rId23"/>
    <p:sldId id="277" r:id="rId24"/>
    <p:sldId id="370" r:id="rId25"/>
    <p:sldId id="279" r:id="rId26"/>
    <p:sldId id="371" r:id="rId27"/>
    <p:sldId id="294" r:id="rId28"/>
    <p:sldId id="373" r:id="rId29"/>
    <p:sldId id="284" r:id="rId30"/>
  </p:sldIdLst>
  <p:sldSz cx="9144000" cy="5143500" type="screen16x9"/>
  <p:notesSz cx="6858000" cy="9144000"/>
  <p:embeddedFontLst>
    <p:embeddedFont>
      <p:font typeface="Bebas Neue" panose="020B0606020202050201" pitchFamily="34" charset="0"/>
      <p:regular r:id="rId32"/>
    </p:embeddedFont>
    <p:embeddedFont>
      <p:font typeface="Calibri" panose="020F0502020204030204" pitchFamily="34" charset="0"/>
      <p:regular r:id="rId33"/>
      <p:bold r:id="rId34"/>
      <p:italic r:id="rId35"/>
      <p:boldItalic r:id="rId36"/>
    </p:embeddedFont>
    <p:embeddedFont>
      <p:font typeface="Dosis" pitchFamily="2" charset="0"/>
      <p:regular r:id="rId37"/>
      <p:bold r:id="rId38"/>
    </p:embeddedFont>
    <p:embeddedFont>
      <p:font typeface="PT Sans" panose="020B0503020203020204" pitchFamily="34" charset="0"/>
      <p:regular r:id="rId39"/>
      <p:bold r:id="rId40"/>
      <p:italic r:id="rId41"/>
      <p:boldItalic r:id="rId42"/>
    </p:embeddedFont>
    <p:embeddedFont>
      <p:font typeface="Roboto Condensed Light" panose="02000000000000000000" pitchFamily="2" charset="0"/>
      <p:regular r:id="rId43"/>
      <p:italic r:id="rId44"/>
    </p:embeddedFont>
    <p:embeddedFont>
      <p:font typeface="Tw Cen MT" panose="020B06020201040206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952F"/>
    <a:srgbClr val="9EA877"/>
    <a:srgbClr val="B5B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30D9ED-8659-43E0-829B-06BB517CE575}">
  <a:tblStyle styleId="{6630D9ED-8659-43E0-829B-06BB517CE5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5226" autoAdjust="0"/>
  </p:normalViewPr>
  <p:slideViewPr>
    <p:cSldViewPr snapToGrid="0">
      <p:cViewPr varScale="1">
        <p:scale>
          <a:sx n="108" d="100"/>
          <a:sy n="108" d="100"/>
        </p:scale>
        <p:origin x="14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d986669f0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d986669f0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1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991f2972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991f2972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d991f2972e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d991f2972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7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d991f2972e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d991f2972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dirty="0">
                <a:solidFill>
                  <a:schemeClr val="dk1"/>
                </a:solidFill>
                <a:latin typeface="Dosis"/>
              </a:rPr>
              <a:t>Random forest algorithm steps:</a:t>
            </a:r>
          </a:p>
          <a:p>
            <a:pPr marL="0" marR="0">
              <a:lnSpc>
                <a:spcPct val="107000"/>
              </a:lnSpc>
              <a:spcBef>
                <a:spcPts val="0"/>
              </a:spcBef>
              <a:spcAft>
                <a:spcPts val="800"/>
              </a:spcAft>
            </a:pPr>
            <a:r>
              <a:rPr lang="en-US" dirty="0">
                <a:solidFill>
                  <a:schemeClr val="dk1"/>
                </a:solidFill>
                <a:latin typeface="Dosis"/>
              </a:rPr>
              <a:t>1. In Random Forest n number of random records are taken from the data set having k number of records.</a:t>
            </a:r>
          </a:p>
          <a:p>
            <a:pPr marL="0" marR="0">
              <a:lnSpc>
                <a:spcPct val="107000"/>
              </a:lnSpc>
              <a:spcBef>
                <a:spcPts val="0"/>
              </a:spcBef>
              <a:spcAft>
                <a:spcPts val="800"/>
              </a:spcAft>
            </a:pPr>
            <a:r>
              <a:rPr lang="en-US" dirty="0">
                <a:solidFill>
                  <a:schemeClr val="dk1"/>
                </a:solidFill>
                <a:latin typeface="Dosis"/>
              </a:rPr>
              <a:t>2. Individual decision trees are constructed for each sample.</a:t>
            </a:r>
          </a:p>
          <a:p>
            <a:pPr marL="0" marR="0">
              <a:lnSpc>
                <a:spcPct val="107000"/>
              </a:lnSpc>
              <a:spcBef>
                <a:spcPts val="0"/>
              </a:spcBef>
              <a:spcAft>
                <a:spcPts val="800"/>
              </a:spcAft>
            </a:pPr>
            <a:r>
              <a:rPr lang="en-US" dirty="0">
                <a:solidFill>
                  <a:schemeClr val="dk1"/>
                </a:solidFill>
                <a:latin typeface="Dosis"/>
              </a:rPr>
              <a:t>3. Each decision tree will generate an output.</a:t>
            </a:r>
          </a:p>
          <a:p>
            <a:pPr marL="0" marR="0">
              <a:lnSpc>
                <a:spcPct val="107000"/>
              </a:lnSpc>
              <a:spcBef>
                <a:spcPts val="0"/>
              </a:spcBef>
              <a:spcAft>
                <a:spcPts val="800"/>
              </a:spcAft>
            </a:pPr>
            <a:r>
              <a:rPr lang="en-US" dirty="0">
                <a:solidFill>
                  <a:schemeClr val="dk1"/>
                </a:solidFill>
                <a:latin typeface="Dosis"/>
              </a:rPr>
              <a:t>4. Final output is considered based on Majority Voting or Averaging for Classification and regression respectively.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338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d991f2972e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d991f2972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23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d991f2972e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d991f2972e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d991f2972e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d991f2972e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091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d991f2972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d991f2972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1f2972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1f2972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41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1f2972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1f2972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8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d986669f0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d986669f0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1f2972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1f2972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7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1f2972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1f2972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53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d991f2972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d991f2972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43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d991f2972e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d991f2972e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d991f2972e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d991f2972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45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d991f2972e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d991f2972e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92929"/>
                </a:solidFill>
                <a:effectLst/>
                <a:latin typeface="charter"/>
              </a:rPr>
              <a:t>The grid consists of selected hyperparameter names and values</a:t>
            </a:r>
          </a:p>
          <a:p>
            <a:pPr marL="0" lvl="0" indent="0" algn="l" rtl="0">
              <a:spcBef>
                <a:spcPts val="0"/>
              </a:spcBef>
              <a:spcAft>
                <a:spcPts val="0"/>
              </a:spcAft>
              <a:buNone/>
            </a:pPr>
            <a:r>
              <a:rPr lang="en-US" dirty="0"/>
              <a:t>Will run and compare 180 values</a:t>
            </a:r>
          </a:p>
          <a:p>
            <a:pPr marL="0" lvl="0" indent="0" algn="l" rtl="0">
              <a:spcBef>
                <a:spcPts val="0"/>
              </a:spcBef>
              <a:spcAft>
                <a:spcPts val="0"/>
              </a:spcAft>
              <a:buNone/>
            </a:pPr>
            <a:r>
              <a:rPr lang="en-US" dirty="0" err="1"/>
              <a:t>GridSearchCV</a:t>
            </a:r>
            <a:r>
              <a:rPr lang="en-US" b="0" i="0" dirty="0">
                <a:solidFill>
                  <a:srgbClr val="292929"/>
                </a:solidFill>
                <a:effectLst/>
                <a:latin typeface="charter"/>
              </a:rPr>
              <a:t> class has the option to perform </a:t>
            </a:r>
            <a:r>
              <a:rPr lang="en-US" b="0" i="0" u="sng" dirty="0">
                <a:effectLst/>
                <a:latin typeface="charter"/>
                <a:hlinkClick r:id="rId3"/>
              </a:rPr>
              <a:t>cross validation</a:t>
            </a:r>
            <a:r>
              <a:rPr lang="en-US" b="0" i="0" dirty="0">
                <a:solidFill>
                  <a:srgbClr val="292929"/>
                </a:solidFill>
                <a:effectLst/>
                <a:latin typeface="charter"/>
              </a:rPr>
              <a:t> to resample the training and test data into multiple folds.</a:t>
            </a:r>
          </a:p>
          <a:p>
            <a:pPr marL="0" lvl="0" indent="0" algn="l" rtl="0">
              <a:spcBef>
                <a:spcPts val="0"/>
              </a:spcBef>
              <a:spcAft>
                <a:spcPts val="0"/>
              </a:spcAft>
              <a:buNone/>
            </a:pPr>
            <a:r>
              <a:rPr lang="en-US" b="0" i="0" dirty="0">
                <a:solidFill>
                  <a:srgbClr val="292929"/>
                </a:solidFill>
                <a:effectLst/>
                <a:latin typeface="charter"/>
              </a:rPr>
              <a:t>If we decide to use cross validation (let’s say with 5 folds) this means grid search will have to evaluate 1200 (=240*5) model performances.</a:t>
            </a:r>
            <a:endParaRPr lang="en-US" dirty="0"/>
          </a:p>
          <a:p>
            <a:pPr marL="0" lvl="0" indent="0" algn="l" rtl="0">
              <a:spcBef>
                <a:spcPts val="0"/>
              </a:spcBef>
              <a:spcAft>
                <a:spcPts val="0"/>
              </a:spcAft>
              <a:buNone/>
            </a:pPr>
            <a:r>
              <a:rPr lang="en-US" b="1" i="0" dirty="0" err="1">
                <a:solidFill>
                  <a:srgbClr val="292929"/>
                </a:solidFill>
                <a:effectLst/>
                <a:latin typeface="Menlo"/>
              </a:rPr>
              <a:t>n_estimators</a:t>
            </a:r>
            <a:r>
              <a:rPr lang="en-US" b="0" i="0" dirty="0">
                <a:solidFill>
                  <a:srgbClr val="292929"/>
                </a:solidFill>
                <a:effectLst/>
                <a:latin typeface="Menlo"/>
              </a:rPr>
              <a:t>: Number of decision trees</a:t>
            </a:r>
            <a:br>
              <a:rPr lang="en-US" dirty="0"/>
            </a:br>
            <a:r>
              <a:rPr lang="en-US" b="1" i="0" dirty="0" err="1">
                <a:solidFill>
                  <a:srgbClr val="292929"/>
                </a:solidFill>
                <a:effectLst/>
                <a:latin typeface="Menlo"/>
              </a:rPr>
              <a:t>max_features</a:t>
            </a:r>
            <a:r>
              <a:rPr lang="en-US" b="0" i="0" dirty="0">
                <a:solidFill>
                  <a:srgbClr val="292929"/>
                </a:solidFill>
                <a:effectLst/>
                <a:latin typeface="Menlo"/>
              </a:rPr>
              <a:t>: Maximum number of features considered while splitting</a:t>
            </a:r>
            <a:br>
              <a:rPr lang="en-US" dirty="0"/>
            </a:br>
            <a:r>
              <a:rPr lang="en-US" b="1" i="0" dirty="0" err="1">
                <a:solidFill>
                  <a:srgbClr val="292929"/>
                </a:solidFill>
                <a:effectLst/>
                <a:latin typeface="Menlo"/>
              </a:rPr>
              <a:t>max_depth</a:t>
            </a:r>
            <a:r>
              <a:rPr lang="en-US" b="0" i="0" dirty="0">
                <a:solidFill>
                  <a:srgbClr val="292929"/>
                </a:solidFill>
                <a:effectLst/>
                <a:latin typeface="Menlo"/>
              </a:rPr>
              <a:t>: Max depth of the tree</a:t>
            </a:r>
            <a:br>
              <a:rPr lang="en-US" dirty="0"/>
            </a:br>
            <a:r>
              <a:rPr lang="en-US" b="1" i="0" dirty="0" err="1">
                <a:solidFill>
                  <a:srgbClr val="292929"/>
                </a:solidFill>
                <a:effectLst/>
                <a:latin typeface="Menlo"/>
              </a:rPr>
              <a:t>min_samples_leaf</a:t>
            </a:r>
            <a:r>
              <a:rPr lang="en-US" b="0" i="0" dirty="0">
                <a:solidFill>
                  <a:srgbClr val="292929"/>
                </a:solidFill>
                <a:effectLst/>
                <a:latin typeface="Menlo"/>
              </a:rPr>
              <a:t>: Minimum number of data points in a leaf node</a:t>
            </a:r>
            <a:br>
              <a:rPr lang="en-US" dirty="0"/>
            </a:br>
            <a:r>
              <a:rPr lang="en-US" b="1" i="0" dirty="0">
                <a:solidFill>
                  <a:srgbClr val="292929"/>
                </a:solidFill>
                <a:effectLst/>
                <a:latin typeface="Menlo"/>
              </a:rPr>
              <a:t>bootstrap</a:t>
            </a:r>
            <a:r>
              <a:rPr lang="en-US" b="0" i="0" dirty="0">
                <a:solidFill>
                  <a:srgbClr val="292929"/>
                </a:solidFill>
                <a:effectLst/>
                <a:latin typeface="Menlo"/>
              </a:rPr>
              <a:t>: Sampling with or without replacement</a:t>
            </a:r>
          </a:p>
          <a:p>
            <a:pPr marL="0" lvl="0" indent="0" algn="l" rtl="0">
              <a:spcBef>
                <a:spcPts val="0"/>
              </a:spcBef>
              <a:spcAft>
                <a:spcPts val="0"/>
              </a:spcAft>
              <a:buNone/>
            </a:pPr>
            <a:r>
              <a:rPr lang="en-US" b="1" i="0" dirty="0" err="1">
                <a:solidFill>
                  <a:srgbClr val="292929"/>
                </a:solidFill>
                <a:effectLst/>
                <a:latin typeface="Menlo"/>
              </a:rPr>
              <a:t>n_jobs</a:t>
            </a:r>
            <a:r>
              <a:rPr lang="en-US" b="0" i="0" dirty="0">
                <a:solidFill>
                  <a:srgbClr val="292929"/>
                </a:solidFill>
                <a:effectLst/>
                <a:latin typeface="Menlo"/>
              </a:rPr>
              <a:t>: Number of jobs to run in parallel</a:t>
            </a:r>
            <a:br>
              <a:rPr lang="en-US" dirty="0"/>
            </a:br>
            <a:r>
              <a:rPr lang="en-US" b="1" i="0" dirty="0" err="1">
                <a:solidFill>
                  <a:srgbClr val="292929"/>
                </a:solidFill>
                <a:effectLst/>
                <a:latin typeface="Menlo"/>
              </a:rPr>
              <a:t>random_state</a:t>
            </a:r>
            <a:r>
              <a:rPr lang="en-US" b="0" i="0" dirty="0">
                <a:solidFill>
                  <a:srgbClr val="292929"/>
                </a:solidFill>
                <a:effectLst/>
                <a:latin typeface="Menlo"/>
              </a:rPr>
              <a:t>: Seed</a:t>
            </a:r>
            <a:br>
              <a:rPr lang="en-US" dirty="0"/>
            </a:br>
            <a:r>
              <a:rPr lang="en-US" b="1" i="0" dirty="0">
                <a:solidFill>
                  <a:srgbClr val="292929"/>
                </a:solidFill>
                <a:effectLst/>
                <a:latin typeface="Menlo"/>
              </a:rPr>
              <a:t>verbose</a:t>
            </a:r>
            <a:r>
              <a:rPr lang="en-US" b="0" i="0" dirty="0">
                <a:solidFill>
                  <a:srgbClr val="292929"/>
                </a:solidFill>
                <a:effectLst/>
                <a:latin typeface="Menlo"/>
              </a:rPr>
              <a:t>: Printing information while training continues</a:t>
            </a:r>
            <a:br>
              <a:rPr lang="en-US" dirty="0"/>
            </a:br>
            <a:r>
              <a:rPr lang="en-US" b="1" i="0" dirty="0" err="1">
                <a:solidFill>
                  <a:srgbClr val="292929"/>
                </a:solidFill>
                <a:effectLst/>
                <a:latin typeface="Menlo"/>
              </a:rPr>
              <a:t>oob_score</a:t>
            </a:r>
            <a:r>
              <a:rPr lang="en-US" b="0" i="0" dirty="0">
                <a:solidFill>
                  <a:srgbClr val="292929"/>
                </a:solidFill>
                <a:effectLst/>
                <a:latin typeface="Menlo"/>
              </a:rPr>
              <a:t>: Whether or not to use out-of-bag samples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d991f2972e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d991f2972e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d991f2972e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d991f2972e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53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d991f2972e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d991f2972e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0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1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31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06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920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2961" y="539364"/>
            <a:ext cx="4645945" cy="4065043"/>
            <a:chOff x="-72961" y="539364"/>
            <a:chExt cx="4645945" cy="4065043"/>
          </a:xfrm>
        </p:grpSpPr>
        <p:grpSp>
          <p:nvGrpSpPr>
            <p:cNvPr id="10" name="Google Shape;10;p2"/>
            <p:cNvGrpSpPr/>
            <p:nvPr/>
          </p:nvGrpSpPr>
          <p:grpSpPr>
            <a:xfrm>
              <a:off x="-72950" y="539364"/>
              <a:ext cx="4645925" cy="1161538"/>
              <a:chOff x="-72950" y="539364"/>
              <a:chExt cx="4645925" cy="1161538"/>
            </a:xfrm>
          </p:grpSpPr>
          <p:grpSp>
            <p:nvGrpSpPr>
              <p:cNvPr id="11" name="Google Shape;11;p2"/>
              <p:cNvGrpSpPr/>
              <p:nvPr/>
            </p:nvGrpSpPr>
            <p:grpSpPr>
              <a:xfrm>
                <a:off x="507883" y="1120101"/>
                <a:ext cx="3484280" cy="580713"/>
                <a:chOff x="0" y="0"/>
                <a:chExt cx="3983400" cy="663900"/>
              </a:xfrm>
            </p:grpSpPr>
            <p:sp>
              <p:nvSpPr>
                <p:cNvPr id="12" name="Google Shape;12;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07883" y="539401"/>
                <a:ext cx="3484280" cy="580713"/>
                <a:chOff x="0" y="0"/>
                <a:chExt cx="3983400" cy="663900"/>
              </a:xfrm>
            </p:grpSpPr>
            <p:sp>
              <p:nvSpPr>
                <p:cNvPr id="19" name="Google Shape;19;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3992175"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92175" y="539364"/>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2950" y="539364"/>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950" y="112005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2961" y="1700802"/>
              <a:ext cx="4645945" cy="2903605"/>
              <a:chOff x="-72961" y="1700802"/>
              <a:chExt cx="4645945" cy="2903605"/>
            </a:xfrm>
          </p:grpSpPr>
          <p:sp>
            <p:nvSpPr>
              <p:cNvPr id="30" name="Google Shape;30;p2"/>
              <p:cNvSpPr/>
              <p:nvPr/>
            </p:nvSpPr>
            <p:spPr>
              <a:xfrm>
                <a:off x="3992183"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2183"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92183"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2183"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92183"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507883" y="1700802"/>
                <a:ext cx="3484280" cy="580713"/>
                <a:chOff x="0" y="0"/>
                <a:chExt cx="3983400" cy="663900"/>
              </a:xfrm>
            </p:grpSpPr>
            <p:sp>
              <p:nvSpPr>
                <p:cNvPr id="36" name="Google Shape;36;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507883" y="2281503"/>
                <a:ext cx="3484280" cy="580713"/>
                <a:chOff x="0" y="0"/>
                <a:chExt cx="3983400" cy="663900"/>
              </a:xfrm>
            </p:grpSpPr>
            <p:sp>
              <p:nvSpPr>
                <p:cNvPr id="43" name="Google Shape;43;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507883" y="2862205"/>
                <a:ext cx="3484280" cy="580713"/>
                <a:chOff x="0" y="0"/>
                <a:chExt cx="3983400" cy="663900"/>
              </a:xfrm>
            </p:grpSpPr>
            <p:sp>
              <p:nvSpPr>
                <p:cNvPr id="50" name="Google Shape;50;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507883" y="3442906"/>
                <a:ext cx="3484280" cy="580713"/>
                <a:chOff x="0" y="0"/>
                <a:chExt cx="3983400" cy="663900"/>
              </a:xfrm>
            </p:grpSpPr>
            <p:sp>
              <p:nvSpPr>
                <p:cNvPr id="57" name="Google Shape;57;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507883" y="4023607"/>
                <a:ext cx="3484280" cy="580713"/>
                <a:chOff x="0" y="0"/>
                <a:chExt cx="3983400" cy="663900"/>
              </a:xfrm>
            </p:grpSpPr>
            <p:sp>
              <p:nvSpPr>
                <p:cNvPr id="64" name="Google Shape;64;p2"/>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2"/>
              <p:cNvSpPr/>
              <p:nvPr/>
            </p:nvSpPr>
            <p:spPr>
              <a:xfrm>
                <a:off x="-72961"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2961"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2961"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2961"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2961"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 name="Google Shape;75;p2"/>
          <p:cNvSpPr txBox="1">
            <a:spLocks noGrp="1"/>
          </p:cNvSpPr>
          <p:nvPr>
            <p:ph type="ctrTitle"/>
          </p:nvPr>
        </p:nvSpPr>
        <p:spPr>
          <a:xfrm>
            <a:off x="951038" y="847750"/>
            <a:ext cx="2999400" cy="2944200"/>
          </a:xfrm>
          <a:prstGeom prst="rect">
            <a:avLst/>
          </a:prstGeom>
        </p:spPr>
        <p:txBody>
          <a:bodyPr spcFirstLastPara="1" wrap="square" lIns="91425" tIns="91425" rIns="91425" bIns="91425" anchor="ctr" anchorCtr="0">
            <a:noAutofit/>
          </a:bodyPr>
          <a:lstStyle>
            <a:lvl1pPr lvl="0">
              <a:lnSpc>
                <a:spcPct val="7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6" name="Google Shape;76;p2"/>
          <p:cNvSpPr txBox="1">
            <a:spLocks noGrp="1"/>
          </p:cNvSpPr>
          <p:nvPr>
            <p:ph type="subTitle" idx="1"/>
          </p:nvPr>
        </p:nvSpPr>
        <p:spPr>
          <a:xfrm>
            <a:off x="1087750" y="4024725"/>
            <a:ext cx="3484200" cy="57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18"/>
        <p:cNvGrpSpPr/>
        <p:nvPr/>
      </p:nvGrpSpPr>
      <p:grpSpPr>
        <a:xfrm>
          <a:off x="0" y="0"/>
          <a:ext cx="0" cy="0"/>
          <a:chOff x="0" y="0"/>
          <a:chExt cx="0" cy="0"/>
        </a:xfrm>
      </p:grpSpPr>
      <p:grpSp>
        <p:nvGrpSpPr>
          <p:cNvPr id="919" name="Google Shape;919;p23"/>
          <p:cNvGrpSpPr/>
          <p:nvPr/>
        </p:nvGrpSpPr>
        <p:grpSpPr>
          <a:xfrm>
            <a:off x="-75553" y="-41318"/>
            <a:ext cx="9294291" cy="5226443"/>
            <a:chOff x="-75553" y="-41318"/>
            <a:chExt cx="9294291" cy="5226443"/>
          </a:xfrm>
        </p:grpSpPr>
        <p:sp>
          <p:nvSpPr>
            <p:cNvPr id="920" name="Google Shape;920;p23"/>
            <p:cNvSpPr/>
            <p:nvPr/>
          </p:nvSpPr>
          <p:spPr>
            <a:xfrm>
              <a:off x="68956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74763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68956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74763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68956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74763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68956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74763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68956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74763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68956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74763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68956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74763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68956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74763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68956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74763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3"/>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3"/>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45720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51527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45720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51527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45720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51527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45720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51527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45720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51527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45720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51527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45720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51527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a:off x="45720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51527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45720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51527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23"/>
            <p:cNvGrpSpPr/>
            <p:nvPr/>
          </p:nvGrpSpPr>
          <p:grpSpPr>
            <a:xfrm>
              <a:off x="5733562" y="-41318"/>
              <a:ext cx="1161527" cy="5226443"/>
              <a:chOff x="8057212" y="-41318"/>
              <a:chExt cx="1161527" cy="5226443"/>
            </a:xfrm>
          </p:grpSpPr>
          <p:sp>
            <p:nvSpPr>
              <p:cNvPr id="975" name="Google Shape;975;p23"/>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3"/>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3"/>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23"/>
            <p:cNvSpPr/>
            <p:nvPr/>
          </p:nvSpPr>
          <p:spPr>
            <a:xfrm>
              <a:off x="-75553"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75553"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75553"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75553"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75553"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3"/>
            <p:cNvSpPr/>
            <p:nvPr/>
          </p:nvSpPr>
          <p:spPr>
            <a:xfrm>
              <a:off x="-75553" y="-410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3"/>
            <p:cNvSpPr/>
            <p:nvPr/>
          </p:nvSpPr>
          <p:spPr>
            <a:xfrm>
              <a:off x="-75553" y="539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3"/>
            <p:cNvSpPr/>
            <p:nvPr/>
          </p:nvSpPr>
          <p:spPr>
            <a:xfrm>
              <a:off x="-75553" y="11203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3"/>
            <p:cNvSpPr/>
            <p:nvPr/>
          </p:nvSpPr>
          <p:spPr>
            <a:xfrm>
              <a:off x="-75553"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23"/>
          <p:cNvSpPr txBox="1">
            <a:spLocks noGrp="1"/>
          </p:cNvSpPr>
          <p:nvPr>
            <p:ph type="title" hasCustomPrompt="1"/>
          </p:nvPr>
        </p:nvSpPr>
        <p:spPr>
          <a:xfrm>
            <a:off x="4571388" y="539900"/>
            <a:ext cx="3486000" cy="1161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3" name="Google Shape;1003;p23"/>
          <p:cNvSpPr txBox="1">
            <a:spLocks noGrp="1"/>
          </p:cNvSpPr>
          <p:nvPr>
            <p:ph type="subTitle" idx="1"/>
          </p:nvPr>
        </p:nvSpPr>
        <p:spPr>
          <a:xfrm>
            <a:off x="4571388" y="1701000"/>
            <a:ext cx="34860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04" name="Google Shape;1004;p23"/>
          <p:cNvSpPr txBox="1">
            <a:spLocks noGrp="1"/>
          </p:cNvSpPr>
          <p:nvPr>
            <p:ph type="title" idx="2" hasCustomPrompt="1"/>
          </p:nvPr>
        </p:nvSpPr>
        <p:spPr>
          <a:xfrm>
            <a:off x="4571413" y="2862300"/>
            <a:ext cx="3486000" cy="1161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5" name="Google Shape;1005;p23"/>
          <p:cNvSpPr txBox="1">
            <a:spLocks noGrp="1"/>
          </p:cNvSpPr>
          <p:nvPr>
            <p:ph type="subTitle" idx="3"/>
          </p:nvPr>
        </p:nvSpPr>
        <p:spPr>
          <a:xfrm>
            <a:off x="4571413" y="4023500"/>
            <a:ext cx="34860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53"/>
        <p:cNvGrpSpPr/>
        <p:nvPr/>
      </p:nvGrpSpPr>
      <p:grpSpPr>
        <a:xfrm>
          <a:off x="0" y="0"/>
          <a:ext cx="0" cy="0"/>
          <a:chOff x="0" y="0"/>
          <a:chExt cx="0" cy="0"/>
        </a:xfrm>
      </p:grpSpPr>
      <p:grpSp>
        <p:nvGrpSpPr>
          <p:cNvPr id="1354" name="Google Shape;1354;p27"/>
          <p:cNvGrpSpPr/>
          <p:nvPr/>
        </p:nvGrpSpPr>
        <p:grpSpPr>
          <a:xfrm>
            <a:off x="-74738" y="-41318"/>
            <a:ext cx="580811" cy="5226443"/>
            <a:chOff x="-74738" y="-41318"/>
            <a:chExt cx="580811" cy="5226443"/>
          </a:xfrm>
        </p:grpSpPr>
        <p:sp>
          <p:nvSpPr>
            <p:cNvPr id="1355" name="Google Shape;1355;p27"/>
            <p:cNvSpPr/>
            <p:nvPr/>
          </p:nvSpPr>
          <p:spPr>
            <a:xfrm>
              <a:off x="-74728"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74738"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74728"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74728"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74728"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74728"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74728"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7"/>
            <p:cNvSpPr/>
            <p:nvPr/>
          </p:nvSpPr>
          <p:spPr>
            <a:xfrm>
              <a:off x="-74728"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7"/>
            <p:cNvSpPr/>
            <p:nvPr/>
          </p:nvSpPr>
          <p:spPr>
            <a:xfrm>
              <a:off x="-74728"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7"/>
          <p:cNvGrpSpPr/>
          <p:nvPr/>
        </p:nvGrpSpPr>
        <p:grpSpPr>
          <a:xfrm>
            <a:off x="8637925" y="-41318"/>
            <a:ext cx="580813" cy="5226443"/>
            <a:chOff x="8637925" y="-41318"/>
            <a:chExt cx="580813" cy="5226443"/>
          </a:xfrm>
        </p:grpSpPr>
        <p:sp>
          <p:nvSpPr>
            <p:cNvPr id="1365" name="Google Shape;1365;p27"/>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74"/>
        <p:cNvGrpSpPr/>
        <p:nvPr/>
      </p:nvGrpSpPr>
      <p:grpSpPr>
        <a:xfrm>
          <a:off x="0" y="0"/>
          <a:ext cx="0" cy="0"/>
          <a:chOff x="0" y="0"/>
          <a:chExt cx="0" cy="0"/>
        </a:xfrm>
      </p:grpSpPr>
      <p:grpSp>
        <p:nvGrpSpPr>
          <p:cNvPr id="1375" name="Google Shape;1375;p28"/>
          <p:cNvGrpSpPr/>
          <p:nvPr/>
        </p:nvGrpSpPr>
        <p:grpSpPr>
          <a:xfrm>
            <a:off x="-75553" y="-41318"/>
            <a:ext cx="9294291" cy="5226443"/>
            <a:chOff x="-75553" y="-41318"/>
            <a:chExt cx="9294291" cy="5226443"/>
          </a:xfrm>
        </p:grpSpPr>
        <p:sp>
          <p:nvSpPr>
            <p:cNvPr id="1376" name="Google Shape;1376;p28"/>
            <p:cNvSpPr/>
            <p:nvPr/>
          </p:nvSpPr>
          <p:spPr>
            <a:xfrm>
              <a:off x="68956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74763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68956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74763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68956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74763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68956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74763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68956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74763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68956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74763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68956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74763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68956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74763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68956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74763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45720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51527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45720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51527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45720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51527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45720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51527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45720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51527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45720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51527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45720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51527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45720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51527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45720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51527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28"/>
            <p:cNvGrpSpPr/>
            <p:nvPr/>
          </p:nvGrpSpPr>
          <p:grpSpPr>
            <a:xfrm>
              <a:off x="5733562" y="-41318"/>
              <a:ext cx="1161527" cy="5226443"/>
              <a:chOff x="8057212" y="-41318"/>
              <a:chExt cx="1161527" cy="5226443"/>
            </a:xfrm>
          </p:grpSpPr>
          <p:sp>
            <p:nvSpPr>
              <p:cNvPr id="1431" name="Google Shape;1431;p28"/>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28"/>
            <p:cNvSpPr/>
            <p:nvPr/>
          </p:nvSpPr>
          <p:spPr>
            <a:xfrm>
              <a:off x="-75553"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75553"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75553"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75553"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75553"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75553" y="-410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75553" y="539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75553" y="11203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75553"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458"/>
        <p:cNvGrpSpPr/>
        <p:nvPr/>
      </p:nvGrpSpPr>
      <p:grpSpPr>
        <a:xfrm>
          <a:off x="0" y="0"/>
          <a:ext cx="0" cy="0"/>
          <a:chOff x="0" y="0"/>
          <a:chExt cx="0" cy="0"/>
        </a:xfrm>
      </p:grpSpPr>
      <p:grpSp>
        <p:nvGrpSpPr>
          <p:cNvPr id="1459" name="Google Shape;1459;p29"/>
          <p:cNvGrpSpPr/>
          <p:nvPr/>
        </p:nvGrpSpPr>
        <p:grpSpPr>
          <a:xfrm>
            <a:off x="-75553" y="-41318"/>
            <a:ext cx="9294291" cy="5226443"/>
            <a:chOff x="-75553" y="-41318"/>
            <a:chExt cx="9294291" cy="5226443"/>
          </a:xfrm>
        </p:grpSpPr>
        <p:sp>
          <p:nvSpPr>
            <p:cNvPr id="1460" name="Google Shape;1460;p29"/>
            <p:cNvSpPr/>
            <p:nvPr/>
          </p:nvSpPr>
          <p:spPr>
            <a:xfrm>
              <a:off x="68956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74763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68956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74763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a:off x="68956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a:off x="74763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68956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74763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9"/>
            <p:cNvSpPr/>
            <p:nvPr/>
          </p:nvSpPr>
          <p:spPr>
            <a:xfrm>
              <a:off x="68956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9"/>
            <p:cNvSpPr/>
            <p:nvPr/>
          </p:nvSpPr>
          <p:spPr>
            <a:xfrm>
              <a:off x="74763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68956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74763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9"/>
            <p:cNvSpPr/>
            <p:nvPr/>
          </p:nvSpPr>
          <p:spPr>
            <a:xfrm>
              <a:off x="68956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9"/>
            <p:cNvSpPr/>
            <p:nvPr/>
          </p:nvSpPr>
          <p:spPr>
            <a:xfrm>
              <a:off x="74763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9"/>
            <p:cNvSpPr/>
            <p:nvPr/>
          </p:nvSpPr>
          <p:spPr>
            <a:xfrm>
              <a:off x="68956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74763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68956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74763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9"/>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9"/>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9"/>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9"/>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9"/>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9"/>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9"/>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9"/>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9"/>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9"/>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9"/>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9"/>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9"/>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9"/>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9"/>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9"/>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9"/>
            <p:cNvSpPr/>
            <p:nvPr/>
          </p:nvSpPr>
          <p:spPr>
            <a:xfrm>
              <a:off x="45720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9"/>
            <p:cNvSpPr/>
            <p:nvPr/>
          </p:nvSpPr>
          <p:spPr>
            <a:xfrm>
              <a:off x="51527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9"/>
            <p:cNvSpPr/>
            <p:nvPr/>
          </p:nvSpPr>
          <p:spPr>
            <a:xfrm>
              <a:off x="45720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9"/>
            <p:cNvSpPr/>
            <p:nvPr/>
          </p:nvSpPr>
          <p:spPr>
            <a:xfrm>
              <a:off x="51527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9"/>
            <p:cNvSpPr/>
            <p:nvPr/>
          </p:nvSpPr>
          <p:spPr>
            <a:xfrm>
              <a:off x="45720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9"/>
            <p:cNvSpPr/>
            <p:nvPr/>
          </p:nvSpPr>
          <p:spPr>
            <a:xfrm>
              <a:off x="3990639"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9"/>
            <p:cNvSpPr/>
            <p:nvPr/>
          </p:nvSpPr>
          <p:spPr>
            <a:xfrm>
              <a:off x="45720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9"/>
            <p:cNvSpPr/>
            <p:nvPr/>
          </p:nvSpPr>
          <p:spPr>
            <a:xfrm>
              <a:off x="51527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9"/>
            <p:cNvSpPr/>
            <p:nvPr/>
          </p:nvSpPr>
          <p:spPr>
            <a:xfrm>
              <a:off x="45720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9"/>
            <p:cNvSpPr/>
            <p:nvPr/>
          </p:nvSpPr>
          <p:spPr>
            <a:xfrm>
              <a:off x="51527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9"/>
            <p:cNvSpPr/>
            <p:nvPr/>
          </p:nvSpPr>
          <p:spPr>
            <a:xfrm>
              <a:off x="51527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45720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1527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45720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1527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45720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1527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45720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9"/>
            <p:cNvSpPr/>
            <p:nvPr/>
          </p:nvSpPr>
          <p:spPr>
            <a:xfrm>
              <a:off x="51527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9"/>
            <p:cNvSpPr/>
            <p:nvPr/>
          </p:nvSpPr>
          <p:spPr>
            <a:xfrm>
              <a:off x="57335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9"/>
            <p:cNvSpPr/>
            <p:nvPr/>
          </p:nvSpPr>
          <p:spPr>
            <a:xfrm>
              <a:off x="63142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57335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63142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57335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63142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57335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63142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57335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63142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57335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63142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57335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63142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57335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63142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57335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63142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34099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39906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10862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6669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28288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2248097"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5051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75553"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3409922"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3990639"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086272"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9"/>
            <p:cNvSpPr/>
            <p:nvPr/>
          </p:nvSpPr>
          <p:spPr>
            <a:xfrm>
              <a:off x="1666989"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9"/>
            <p:cNvSpPr/>
            <p:nvPr/>
          </p:nvSpPr>
          <p:spPr>
            <a:xfrm>
              <a:off x="2828822"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2248097"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05172"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75553" y="28622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3409922"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3990639"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1086272"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1666989"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2828822"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2248097"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05172"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75553" y="34429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3409922"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3990639"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1086272"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1666989"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2828822"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2248097"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05172"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75553" y="4023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3409922"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3990639"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1086272"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1666989"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2828822"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2248097"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05172"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75553" y="4604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75553" y="-410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75553" y="5396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75553" y="11203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75553"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3409922"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3990639"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1086272"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1666989"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2828822"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2248097"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505172" y="-4089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3409922"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3990639"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1086272"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9"/>
            <p:cNvSpPr/>
            <p:nvPr/>
          </p:nvSpPr>
          <p:spPr>
            <a:xfrm>
              <a:off x="1666989"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9"/>
            <p:cNvSpPr/>
            <p:nvPr/>
          </p:nvSpPr>
          <p:spPr>
            <a:xfrm>
              <a:off x="2828822"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9"/>
            <p:cNvSpPr/>
            <p:nvPr/>
          </p:nvSpPr>
          <p:spPr>
            <a:xfrm>
              <a:off x="2248097"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9"/>
            <p:cNvSpPr/>
            <p:nvPr/>
          </p:nvSpPr>
          <p:spPr>
            <a:xfrm>
              <a:off x="505172" y="5394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9"/>
            <p:cNvSpPr/>
            <p:nvPr/>
          </p:nvSpPr>
          <p:spPr>
            <a:xfrm>
              <a:off x="3409922"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9"/>
            <p:cNvSpPr/>
            <p:nvPr/>
          </p:nvSpPr>
          <p:spPr>
            <a:xfrm>
              <a:off x="3990639"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9"/>
            <p:cNvSpPr/>
            <p:nvPr/>
          </p:nvSpPr>
          <p:spPr>
            <a:xfrm>
              <a:off x="1086272"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9"/>
            <p:cNvSpPr/>
            <p:nvPr/>
          </p:nvSpPr>
          <p:spPr>
            <a:xfrm>
              <a:off x="1666989"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2828822"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9"/>
            <p:cNvSpPr/>
            <p:nvPr/>
          </p:nvSpPr>
          <p:spPr>
            <a:xfrm>
              <a:off x="2248097"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9"/>
            <p:cNvSpPr/>
            <p:nvPr/>
          </p:nvSpPr>
          <p:spPr>
            <a:xfrm>
              <a:off x="505172" y="11201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9"/>
            <p:cNvSpPr/>
            <p:nvPr/>
          </p:nvSpPr>
          <p:spPr>
            <a:xfrm>
              <a:off x="3409922"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9"/>
            <p:cNvSpPr/>
            <p:nvPr/>
          </p:nvSpPr>
          <p:spPr>
            <a:xfrm>
              <a:off x="1086272"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9"/>
            <p:cNvSpPr/>
            <p:nvPr/>
          </p:nvSpPr>
          <p:spPr>
            <a:xfrm>
              <a:off x="1666989"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9"/>
            <p:cNvSpPr/>
            <p:nvPr/>
          </p:nvSpPr>
          <p:spPr>
            <a:xfrm>
              <a:off x="2828822"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9"/>
            <p:cNvSpPr/>
            <p:nvPr/>
          </p:nvSpPr>
          <p:spPr>
            <a:xfrm>
              <a:off x="2248097"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9"/>
            <p:cNvSpPr/>
            <p:nvPr/>
          </p:nvSpPr>
          <p:spPr>
            <a:xfrm>
              <a:off x="505172" y="17008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1"/>
        <p:cNvGrpSpPr/>
        <p:nvPr/>
      </p:nvGrpSpPr>
      <p:grpSpPr>
        <a:xfrm>
          <a:off x="0" y="0"/>
          <a:ext cx="0" cy="0"/>
          <a:chOff x="0" y="0"/>
          <a:chExt cx="0" cy="0"/>
        </a:xfrm>
      </p:grpSpPr>
      <p:grpSp>
        <p:nvGrpSpPr>
          <p:cNvPr id="292" name="Google Shape;292;p6"/>
          <p:cNvGrpSpPr/>
          <p:nvPr/>
        </p:nvGrpSpPr>
        <p:grpSpPr>
          <a:xfrm>
            <a:off x="-74738" y="-41318"/>
            <a:ext cx="1161527" cy="5226443"/>
            <a:chOff x="8057212" y="-41318"/>
            <a:chExt cx="1161527" cy="5226443"/>
          </a:xfrm>
        </p:grpSpPr>
        <p:sp>
          <p:nvSpPr>
            <p:cNvPr id="293" name="Google Shape;293;p6"/>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6"/>
          <p:cNvSpPr txBox="1">
            <a:spLocks noGrp="1"/>
          </p:cNvSpPr>
          <p:nvPr>
            <p:ph type="title"/>
          </p:nvPr>
        </p:nvSpPr>
        <p:spPr>
          <a:xfrm>
            <a:off x="-79650" y="539850"/>
            <a:ext cx="9303300" cy="582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293379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64"/>
        <p:cNvGrpSpPr/>
        <p:nvPr/>
      </p:nvGrpSpPr>
      <p:grpSpPr>
        <a:xfrm>
          <a:off x="0" y="0"/>
          <a:ext cx="0" cy="0"/>
          <a:chOff x="0" y="0"/>
          <a:chExt cx="0" cy="0"/>
        </a:xfrm>
      </p:grpSpPr>
      <p:grpSp>
        <p:nvGrpSpPr>
          <p:cNvPr id="865" name="Google Shape;865;p20"/>
          <p:cNvGrpSpPr/>
          <p:nvPr/>
        </p:nvGrpSpPr>
        <p:grpSpPr>
          <a:xfrm>
            <a:off x="8637925" y="-41318"/>
            <a:ext cx="580813" cy="5226443"/>
            <a:chOff x="8637925" y="-41318"/>
            <a:chExt cx="580813" cy="5226443"/>
          </a:xfrm>
        </p:grpSpPr>
        <p:sp>
          <p:nvSpPr>
            <p:cNvPr id="866" name="Google Shape;866;p20"/>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20"/>
          <p:cNvSpPr txBox="1">
            <a:spLocks noGrp="1"/>
          </p:cNvSpPr>
          <p:nvPr>
            <p:ph type="title"/>
          </p:nvPr>
        </p:nvSpPr>
        <p:spPr>
          <a:xfrm>
            <a:off x="-213150" y="539850"/>
            <a:ext cx="9570300" cy="582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402512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7"/>
        <p:cNvGrpSpPr/>
        <p:nvPr/>
      </p:nvGrpSpPr>
      <p:grpSpPr>
        <a:xfrm>
          <a:off x="0" y="0"/>
          <a:ext cx="0" cy="0"/>
          <a:chOff x="0" y="0"/>
          <a:chExt cx="0" cy="0"/>
        </a:xfrm>
      </p:grpSpPr>
      <p:grpSp>
        <p:nvGrpSpPr>
          <p:cNvPr id="248" name="Google Shape;248;p5"/>
          <p:cNvGrpSpPr/>
          <p:nvPr/>
        </p:nvGrpSpPr>
        <p:grpSpPr>
          <a:xfrm>
            <a:off x="6895662" y="-41318"/>
            <a:ext cx="2323077" cy="5226443"/>
            <a:chOff x="6895662" y="-41318"/>
            <a:chExt cx="2323077" cy="5226443"/>
          </a:xfrm>
        </p:grpSpPr>
        <p:sp>
          <p:nvSpPr>
            <p:cNvPr id="249" name="Google Shape;249;p5"/>
            <p:cNvSpPr/>
            <p:nvPr/>
          </p:nvSpPr>
          <p:spPr>
            <a:xfrm>
              <a:off x="68956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74763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8956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74763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68956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4763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68956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74763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68956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74763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68956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74763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68956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74763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8956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74763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68956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74763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5"/>
            <p:cNvGrpSpPr/>
            <p:nvPr/>
          </p:nvGrpSpPr>
          <p:grpSpPr>
            <a:xfrm>
              <a:off x="8057212" y="-41318"/>
              <a:ext cx="1161527" cy="5226443"/>
              <a:chOff x="8057212" y="-41318"/>
              <a:chExt cx="1161527" cy="5226443"/>
            </a:xfrm>
          </p:grpSpPr>
          <p:sp>
            <p:nvSpPr>
              <p:cNvPr id="268" name="Google Shape;268;p5"/>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126450" y="539400"/>
            <a:ext cx="9396900" cy="5829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5"/>
          <p:cNvSpPr txBox="1">
            <a:spLocks noGrp="1"/>
          </p:cNvSpPr>
          <p:nvPr>
            <p:ph type="title" idx="2"/>
          </p:nvPr>
        </p:nvSpPr>
        <p:spPr>
          <a:xfrm>
            <a:off x="1603550" y="1568350"/>
            <a:ext cx="3240600" cy="481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8" name="Google Shape;288;p5"/>
          <p:cNvSpPr txBox="1">
            <a:spLocks noGrp="1"/>
          </p:cNvSpPr>
          <p:nvPr>
            <p:ph type="title" idx="3"/>
          </p:nvPr>
        </p:nvSpPr>
        <p:spPr>
          <a:xfrm>
            <a:off x="1603550" y="3073875"/>
            <a:ext cx="3240600" cy="481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5"/>
          <p:cNvSpPr txBox="1">
            <a:spLocks noGrp="1"/>
          </p:cNvSpPr>
          <p:nvPr>
            <p:ph type="subTitle" idx="1"/>
          </p:nvPr>
        </p:nvSpPr>
        <p:spPr>
          <a:xfrm>
            <a:off x="1603550" y="3555500"/>
            <a:ext cx="32406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0" name="Google Shape;290;p5"/>
          <p:cNvSpPr txBox="1">
            <a:spLocks noGrp="1"/>
          </p:cNvSpPr>
          <p:nvPr>
            <p:ph type="subTitle" idx="4"/>
          </p:nvPr>
        </p:nvSpPr>
        <p:spPr>
          <a:xfrm>
            <a:off x="1603550" y="2049975"/>
            <a:ext cx="32406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47435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5"/>
        <p:cNvGrpSpPr/>
        <p:nvPr/>
      </p:nvGrpSpPr>
      <p:grpSpPr>
        <a:xfrm>
          <a:off x="0" y="0"/>
          <a:ext cx="0" cy="0"/>
          <a:chOff x="0" y="0"/>
          <a:chExt cx="0" cy="0"/>
        </a:xfrm>
      </p:grpSpPr>
      <p:grpSp>
        <p:nvGrpSpPr>
          <p:cNvPr id="226" name="Google Shape;226;p4"/>
          <p:cNvGrpSpPr/>
          <p:nvPr/>
        </p:nvGrpSpPr>
        <p:grpSpPr>
          <a:xfrm>
            <a:off x="8057212" y="-41318"/>
            <a:ext cx="1161527" cy="5226443"/>
            <a:chOff x="8057212" y="-41318"/>
            <a:chExt cx="1161527" cy="5226443"/>
          </a:xfrm>
        </p:grpSpPr>
        <p:sp>
          <p:nvSpPr>
            <p:cNvPr id="227" name="Google Shape;227;p4"/>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4"/>
          <p:cNvSpPr txBox="1">
            <a:spLocks noGrp="1"/>
          </p:cNvSpPr>
          <p:nvPr>
            <p:ph type="title"/>
          </p:nvPr>
        </p:nvSpPr>
        <p:spPr>
          <a:xfrm>
            <a:off x="-106950" y="539400"/>
            <a:ext cx="9357900" cy="5805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6" name="Google Shape;246;p4"/>
          <p:cNvSpPr txBox="1">
            <a:spLocks noGrp="1"/>
          </p:cNvSpPr>
          <p:nvPr>
            <p:ph type="body" idx="1"/>
          </p:nvPr>
        </p:nvSpPr>
        <p:spPr>
          <a:xfrm>
            <a:off x="720000" y="1316905"/>
            <a:ext cx="6801000" cy="3416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2"/>
        <p:cNvGrpSpPr/>
        <p:nvPr/>
      </p:nvGrpSpPr>
      <p:grpSpPr>
        <a:xfrm>
          <a:off x="0" y="0"/>
          <a:ext cx="0" cy="0"/>
          <a:chOff x="0" y="0"/>
          <a:chExt cx="0" cy="0"/>
        </a:xfrm>
      </p:grpSpPr>
      <p:sp>
        <p:nvSpPr>
          <p:cNvPr id="463" name="Google Shape;463;p9"/>
          <p:cNvSpPr txBox="1">
            <a:spLocks noGrp="1"/>
          </p:cNvSpPr>
          <p:nvPr>
            <p:ph type="title"/>
          </p:nvPr>
        </p:nvSpPr>
        <p:spPr>
          <a:xfrm>
            <a:off x="1084275" y="539400"/>
            <a:ext cx="6975600" cy="580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4" name="Google Shape;464;p9"/>
          <p:cNvSpPr txBox="1">
            <a:spLocks noGrp="1"/>
          </p:cNvSpPr>
          <p:nvPr>
            <p:ph type="subTitle" idx="1"/>
          </p:nvPr>
        </p:nvSpPr>
        <p:spPr>
          <a:xfrm>
            <a:off x="2088300" y="1104925"/>
            <a:ext cx="4967400" cy="11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465" name="Google Shape;465;p9"/>
          <p:cNvGrpSpPr/>
          <p:nvPr/>
        </p:nvGrpSpPr>
        <p:grpSpPr>
          <a:xfrm>
            <a:off x="-72961" y="2281503"/>
            <a:ext cx="9291700" cy="2903622"/>
            <a:chOff x="-72961" y="2281503"/>
            <a:chExt cx="9291700" cy="2903622"/>
          </a:xfrm>
        </p:grpSpPr>
        <p:sp>
          <p:nvSpPr>
            <p:cNvPr id="466" name="Google Shape;466;p9"/>
            <p:cNvSpPr/>
            <p:nvPr/>
          </p:nvSpPr>
          <p:spPr>
            <a:xfrm>
              <a:off x="3992183"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57289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153615"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734331"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6315047"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6895764"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9"/>
            <p:cNvGrpSpPr/>
            <p:nvPr/>
          </p:nvGrpSpPr>
          <p:grpSpPr>
            <a:xfrm>
              <a:off x="507883" y="4604325"/>
              <a:ext cx="3484280" cy="580713"/>
              <a:chOff x="0" y="0"/>
              <a:chExt cx="3983400" cy="663900"/>
            </a:xfrm>
          </p:grpSpPr>
          <p:sp>
            <p:nvSpPr>
              <p:cNvPr id="473" name="Google Shape;473;p9"/>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9"/>
            <p:cNvSpPr/>
            <p:nvPr/>
          </p:nvSpPr>
          <p:spPr>
            <a:xfrm>
              <a:off x="3992183"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457289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153615"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34331"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6315047"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6895764"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992183"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457289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5153615"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5734331"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6315047"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6895764"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992183"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57289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5153615"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734331"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6315047"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6895764"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992183"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457289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153615"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34331"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6315047"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6895764"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9"/>
            <p:cNvGrpSpPr/>
            <p:nvPr/>
          </p:nvGrpSpPr>
          <p:grpSpPr>
            <a:xfrm>
              <a:off x="507883" y="2281503"/>
              <a:ext cx="3484280" cy="580713"/>
              <a:chOff x="0" y="0"/>
              <a:chExt cx="3983400" cy="663900"/>
            </a:xfrm>
          </p:grpSpPr>
          <p:sp>
            <p:nvSpPr>
              <p:cNvPr id="504" name="Google Shape;504;p9"/>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9"/>
            <p:cNvGrpSpPr/>
            <p:nvPr/>
          </p:nvGrpSpPr>
          <p:grpSpPr>
            <a:xfrm>
              <a:off x="507883" y="2862205"/>
              <a:ext cx="3484280" cy="580713"/>
              <a:chOff x="0" y="0"/>
              <a:chExt cx="3983400" cy="663900"/>
            </a:xfrm>
          </p:grpSpPr>
          <p:sp>
            <p:nvSpPr>
              <p:cNvPr id="511" name="Google Shape;511;p9"/>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9"/>
            <p:cNvGrpSpPr/>
            <p:nvPr/>
          </p:nvGrpSpPr>
          <p:grpSpPr>
            <a:xfrm>
              <a:off x="507883" y="3442906"/>
              <a:ext cx="3484280" cy="580713"/>
              <a:chOff x="0" y="0"/>
              <a:chExt cx="3983400" cy="663900"/>
            </a:xfrm>
          </p:grpSpPr>
          <p:sp>
            <p:nvSpPr>
              <p:cNvPr id="518" name="Google Shape;518;p9"/>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9"/>
            <p:cNvGrpSpPr/>
            <p:nvPr/>
          </p:nvGrpSpPr>
          <p:grpSpPr>
            <a:xfrm>
              <a:off x="507883" y="4023607"/>
              <a:ext cx="3484280" cy="580713"/>
              <a:chOff x="0" y="0"/>
              <a:chExt cx="3983400" cy="663900"/>
            </a:xfrm>
          </p:grpSpPr>
          <p:sp>
            <p:nvSpPr>
              <p:cNvPr id="525" name="Google Shape;525;p9"/>
              <p:cNvSpPr/>
              <p:nvPr/>
            </p:nvSpPr>
            <p:spPr>
              <a:xfrm>
                <a:off x="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6639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3278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19917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6556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319500" y="0"/>
                <a:ext cx="663900" cy="6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9"/>
            <p:cNvSpPr/>
            <p:nvPr/>
          </p:nvSpPr>
          <p:spPr>
            <a:xfrm>
              <a:off x="7476506"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7476506"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7476506"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7476506"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7476506"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72961"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72961"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72961"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72961"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72961"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1"/>
        <p:cNvGrpSpPr/>
        <p:nvPr/>
      </p:nvGrpSpPr>
      <p:grpSpPr>
        <a:xfrm>
          <a:off x="0" y="0"/>
          <a:ext cx="0" cy="0"/>
          <a:chOff x="0" y="0"/>
          <a:chExt cx="0" cy="0"/>
        </a:xfrm>
      </p:grpSpPr>
      <p:sp>
        <p:nvSpPr>
          <p:cNvPr id="552" name="Google Shape;552;p10"/>
          <p:cNvSpPr txBox="1">
            <a:spLocks noGrp="1"/>
          </p:cNvSpPr>
          <p:nvPr>
            <p:ph type="title"/>
          </p:nvPr>
        </p:nvSpPr>
        <p:spPr>
          <a:xfrm>
            <a:off x="1086800" y="539400"/>
            <a:ext cx="2903700" cy="4064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5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96"/>
        <p:cNvGrpSpPr/>
        <p:nvPr/>
      </p:nvGrpSpPr>
      <p:grpSpPr>
        <a:xfrm>
          <a:off x="0" y="0"/>
          <a:ext cx="0" cy="0"/>
          <a:chOff x="0" y="0"/>
          <a:chExt cx="0" cy="0"/>
        </a:xfrm>
      </p:grpSpPr>
      <p:grpSp>
        <p:nvGrpSpPr>
          <p:cNvPr id="697" name="Google Shape;697;p13"/>
          <p:cNvGrpSpPr/>
          <p:nvPr/>
        </p:nvGrpSpPr>
        <p:grpSpPr>
          <a:xfrm>
            <a:off x="5734112" y="-41318"/>
            <a:ext cx="3484627" cy="5226443"/>
            <a:chOff x="5734112" y="-41318"/>
            <a:chExt cx="3484627" cy="5226443"/>
          </a:xfrm>
        </p:grpSpPr>
        <p:sp>
          <p:nvSpPr>
            <p:cNvPr id="698" name="Google Shape;698;p13"/>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689567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747638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689566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747637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689567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747638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89567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747638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689567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747638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689567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747638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689567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747638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689567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747638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689567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747638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57341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63148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57341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63148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57341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63148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57341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63148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57341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63148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7341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63148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7341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63148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7341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63148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57341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63148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3"/>
          <p:cNvSpPr txBox="1">
            <a:spLocks noGrp="1"/>
          </p:cNvSpPr>
          <p:nvPr>
            <p:ph type="title"/>
          </p:nvPr>
        </p:nvSpPr>
        <p:spPr>
          <a:xfrm>
            <a:off x="713100" y="1988150"/>
            <a:ext cx="2025000" cy="41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53" name="Google Shape;753;p13"/>
          <p:cNvSpPr txBox="1">
            <a:spLocks noGrp="1"/>
          </p:cNvSpPr>
          <p:nvPr>
            <p:ph type="title" idx="2" hasCustomPrompt="1"/>
          </p:nvPr>
        </p:nvSpPr>
        <p:spPr>
          <a:xfrm>
            <a:off x="1453800" y="1346263"/>
            <a:ext cx="543600" cy="54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4" name="Google Shape;754;p13"/>
          <p:cNvSpPr txBox="1">
            <a:spLocks noGrp="1"/>
          </p:cNvSpPr>
          <p:nvPr>
            <p:ph type="subTitle" idx="1"/>
          </p:nvPr>
        </p:nvSpPr>
        <p:spPr>
          <a:xfrm>
            <a:off x="713100" y="2405367"/>
            <a:ext cx="2025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55" name="Google Shape;755;p13"/>
          <p:cNvSpPr txBox="1">
            <a:spLocks noGrp="1"/>
          </p:cNvSpPr>
          <p:nvPr>
            <p:ph type="title" idx="3"/>
          </p:nvPr>
        </p:nvSpPr>
        <p:spPr>
          <a:xfrm>
            <a:off x="3170229" y="1988150"/>
            <a:ext cx="2025000" cy="41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56" name="Google Shape;756;p13"/>
          <p:cNvSpPr txBox="1">
            <a:spLocks noGrp="1"/>
          </p:cNvSpPr>
          <p:nvPr>
            <p:ph type="title" idx="4" hasCustomPrompt="1"/>
          </p:nvPr>
        </p:nvSpPr>
        <p:spPr>
          <a:xfrm>
            <a:off x="3910923" y="1346263"/>
            <a:ext cx="543600" cy="54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7" name="Google Shape;757;p13"/>
          <p:cNvSpPr txBox="1">
            <a:spLocks noGrp="1"/>
          </p:cNvSpPr>
          <p:nvPr>
            <p:ph type="subTitle" idx="5"/>
          </p:nvPr>
        </p:nvSpPr>
        <p:spPr>
          <a:xfrm>
            <a:off x="3170223" y="2405367"/>
            <a:ext cx="2025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58" name="Google Shape;758;p13"/>
          <p:cNvSpPr txBox="1">
            <a:spLocks noGrp="1"/>
          </p:cNvSpPr>
          <p:nvPr>
            <p:ph type="title" idx="6"/>
          </p:nvPr>
        </p:nvSpPr>
        <p:spPr>
          <a:xfrm>
            <a:off x="713100" y="3718772"/>
            <a:ext cx="2025000" cy="41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59" name="Google Shape;759;p13"/>
          <p:cNvSpPr txBox="1">
            <a:spLocks noGrp="1"/>
          </p:cNvSpPr>
          <p:nvPr>
            <p:ph type="title" idx="7" hasCustomPrompt="1"/>
          </p:nvPr>
        </p:nvSpPr>
        <p:spPr>
          <a:xfrm>
            <a:off x="1453800" y="3096450"/>
            <a:ext cx="543600" cy="54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60" name="Google Shape;760;p13"/>
          <p:cNvSpPr txBox="1">
            <a:spLocks noGrp="1"/>
          </p:cNvSpPr>
          <p:nvPr>
            <p:ph type="subTitle" idx="8"/>
          </p:nvPr>
        </p:nvSpPr>
        <p:spPr>
          <a:xfrm>
            <a:off x="713100" y="4136098"/>
            <a:ext cx="2025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61" name="Google Shape;761;p13"/>
          <p:cNvSpPr txBox="1">
            <a:spLocks noGrp="1"/>
          </p:cNvSpPr>
          <p:nvPr>
            <p:ph type="title" idx="9"/>
          </p:nvPr>
        </p:nvSpPr>
        <p:spPr>
          <a:xfrm>
            <a:off x="3170229" y="3718773"/>
            <a:ext cx="2025000" cy="41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62" name="Google Shape;762;p13"/>
          <p:cNvSpPr txBox="1">
            <a:spLocks noGrp="1"/>
          </p:cNvSpPr>
          <p:nvPr>
            <p:ph type="title" idx="13" hasCustomPrompt="1"/>
          </p:nvPr>
        </p:nvSpPr>
        <p:spPr>
          <a:xfrm>
            <a:off x="3910923" y="3096450"/>
            <a:ext cx="543600" cy="54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763" name="Google Shape;763;p13"/>
          <p:cNvSpPr txBox="1">
            <a:spLocks noGrp="1"/>
          </p:cNvSpPr>
          <p:nvPr>
            <p:ph type="subTitle" idx="14"/>
          </p:nvPr>
        </p:nvSpPr>
        <p:spPr>
          <a:xfrm>
            <a:off x="3170223" y="4136100"/>
            <a:ext cx="20250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64" name="Google Shape;764;p13"/>
          <p:cNvSpPr txBox="1">
            <a:spLocks noGrp="1"/>
          </p:cNvSpPr>
          <p:nvPr>
            <p:ph type="title" idx="15"/>
          </p:nvPr>
        </p:nvSpPr>
        <p:spPr>
          <a:xfrm>
            <a:off x="507850" y="539400"/>
            <a:ext cx="5226300" cy="581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5"/>
        <p:cNvGrpSpPr/>
        <p:nvPr/>
      </p:nvGrpSpPr>
      <p:grpSpPr>
        <a:xfrm>
          <a:off x="0" y="0"/>
          <a:ext cx="0" cy="0"/>
          <a:chOff x="0" y="0"/>
          <a:chExt cx="0" cy="0"/>
        </a:xfrm>
      </p:grpSpPr>
      <p:sp>
        <p:nvSpPr>
          <p:cNvPr id="766" name="Google Shape;766;p14"/>
          <p:cNvSpPr txBox="1">
            <a:spLocks noGrp="1"/>
          </p:cNvSpPr>
          <p:nvPr>
            <p:ph type="title"/>
          </p:nvPr>
        </p:nvSpPr>
        <p:spPr>
          <a:xfrm>
            <a:off x="3405600" y="3419200"/>
            <a:ext cx="5025300" cy="48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7" name="Google Shape;767;p14"/>
          <p:cNvSpPr txBox="1">
            <a:spLocks noGrp="1"/>
          </p:cNvSpPr>
          <p:nvPr>
            <p:ph type="subTitle" idx="1"/>
          </p:nvPr>
        </p:nvSpPr>
        <p:spPr>
          <a:xfrm>
            <a:off x="3405825" y="1788400"/>
            <a:ext cx="50253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94"/>
        <p:cNvGrpSpPr/>
        <p:nvPr/>
      </p:nvGrpSpPr>
      <p:grpSpPr>
        <a:xfrm>
          <a:off x="0" y="0"/>
          <a:ext cx="0" cy="0"/>
          <a:chOff x="0" y="0"/>
          <a:chExt cx="0" cy="0"/>
        </a:xfrm>
      </p:grpSpPr>
      <p:sp>
        <p:nvSpPr>
          <p:cNvPr id="795" name="Google Shape;795;p17"/>
          <p:cNvSpPr txBox="1">
            <a:spLocks noGrp="1"/>
          </p:cNvSpPr>
          <p:nvPr>
            <p:ph type="title"/>
          </p:nvPr>
        </p:nvSpPr>
        <p:spPr>
          <a:xfrm>
            <a:off x="-131892" y="539400"/>
            <a:ext cx="9390300" cy="5829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6" name="Google Shape;796;p17"/>
          <p:cNvSpPr txBox="1">
            <a:spLocks noGrp="1"/>
          </p:cNvSpPr>
          <p:nvPr>
            <p:ph type="title" idx="2"/>
          </p:nvPr>
        </p:nvSpPr>
        <p:spPr>
          <a:xfrm>
            <a:off x="1086800" y="3254175"/>
            <a:ext cx="2247600" cy="41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7" name="Google Shape;797;p17"/>
          <p:cNvSpPr txBox="1">
            <a:spLocks noGrp="1"/>
          </p:cNvSpPr>
          <p:nvPr>
            <p:ph type="subTitle" idx="1"/>
          </p:nvPr>
        </p:nvSpPr>
        <p:spPr>
          <a:xfrm>
            <a:off x="1086800" y="3673150"/>
            <a:ext cx="2247600" cy="7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798" name="Google Shape;798;p17"/>
          <p:cNvSpPr txBox="1">
            <a:spLocks noGrp="1"/>
          </p:cNvSpPr>
          <p:nvPr>
            <p:ph type="title" idx="3"/>
          </p:nvPr>
        </p:nvSpPr>
        <p:spPr>
          <a:xfrm>
            <a:off x="3448196" y="3254175"/>
            <a:ext cx="2247600" cy="41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9" name="Google Shape;799;p17"/>
          <p:cNvSpPr txBox="1">
            <a:spLocks noGrp="1"/>
          </p:cNvSpPr>
          <p:nvPr>
            <p:ph type="subTitle" idx="4"/>
          </p:nvPr>
        </p:nvSpPr>
        <p:spPr>
          <a:xfrm>
            <a:off x="3448196" y="3673150"/>
            <a:ext cx="2247600" cy="7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00" name="Google Shape;800;p17"/>
          <p:cNvSpPr txBox="1">
            <a:spLocks noGrp="1"/>
          </p:cNvSpPr>
          <p:nvPr>
            <p:ph type="title" idx="5"/>
          </p:nvPr>
        </p:nvSpPr>
        <p:spPr>
          <a:xfrm>
            <a:off x="5809599" y="3254175"/>
            <a:ext cx="2247600" cy="41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1" name="Google Shape;801;p17"/>
          <p:cNvSpPr txBox="1">
            <a:spLocks noGrp="1"/>
          </p:cNvSpPr>
          <p:nvPr>
            <p:ph type="subTitle" idx="6"/>
          </p:nvPr>
        </p:nvSpPr>
        <p:spPr>
          <a:xfrm>
            <a:off x="5809598" y="3673150"/>
            <a:ext cx="2247600" cy="7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02"/>
        <p:cNvGrpSpPr/>
        <p:nvPr/>
      </p:nvGrpSpPr>
      <p:grpSpPr>
        <a:xfrm>
          <a:off x="0" y="0"/>
          <a:ext cx="0" cy="0"/>
          <a:chOff x="0" y="0"/>
          <a:chExt cx="0" cy="0"/>
        </a:xfrm>
      </p:grpSpPr>
      <p:grpSp>
        <p:nvGrpSpPr>
          <p:cNvPr id="803" name="Google Shape;803;p18"/>
          <p:cNvGrpSpPr/>
          <p:nvPr/>
        </p:nvGrpSpPr>
        <p:grpSpPr>
          <a:xfrm>
            <a:off x="-74738" y="-41318"/>
            <a:ext cx="580811" cy="5226443"/>
            <a:chOff x="-74738" y="-41318"/>
            <a:chExt cx="580811" cy="5226443"/>
          </a:xfrm>
        </p:grpSpPr>
        <p:sp>
          <p:nvSpPr>
            <p:cNvPr id="804" name="Google Shape;804;p18"/>
            <p:cNvSpPr/>
            <p:nvPr/>
          </p:nvSpPr>
          <p:spPr>
            <a:xfrm>
              <a:off x="-74728"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74738"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74728"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74728"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74728"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74728"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74728"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74728"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74728"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18"/>
          <p:cNvGrpSpPr/>
          <p:nvPr/>
        </p:nvGrpSpPr>
        <p:grpSpPr>
          <a:xfrm>
            <a:off x="8637062" y="-41318"/>
            <a:ext cx="580811" cy="5226443"/>
            <a:chOff x="-74738" y="-41318"/>
            <a:chExt cx="580811" cy="5226443"/>
          </a:xfrm>
        </p:grpSpPr>
        <p:sp>
          <p:nvSpPr>
            <p:cNvPr id="814" name="Google Shape;814;p18"/>
            <p:cNvSpPr/>
            <p:nvPr/>
          </p:nvSpPr>
          <p:spPr>
            <a:xfrm>
              <a:off x="-74728"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74738"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74728"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74728"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74728"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74728"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74728"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74728"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74728"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18"/>
          <p:cNvSpPr txBox="1">
            <a:spLocks noGrp="1"/>
          </p:cNvSpPr>
          <p:nvPr>
            <p:ph type="title"/>
          </p:nvPr>
        </p:nvSpPr>
        <p:spPr>
          <a:xfrm>
            <a:off x="-124050" y="539850"/>
            <a:ext cx="9392100" cy="582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4" name="Google Shape;824;p18"/>
          <p:cNvSpPr txBox="1">
            <a:spLocks noGrp="1"/>
          </p:cNvSpPr>
          <p:nvPr>
            <p:ph type="title" idx="2"/>
          </p:nvPr>
        </p:nvSpPr>
        <p:spPr>
          <a:xfrm>
            <a:off x="713100" y="1501375"/>
            <a:ext cx="1810800" cy="39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5" name="Google Shape;825;p18"/>
          <p:cNvSpPr txBox="1">
            <a:spLocks noGrp="1"/>
          </p:cNvSpPr>
          <p:nvPr>
            <p:ph type="subTitle" idx="1"/>
          </p:nvPr>
        </p:nvSpPr>
        <p:spPr>
          <a:xfrm>
            <a:off x="713100" y="1900675"/>
            <a:ext cx="1810800" cy="58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26" name="Google Shape;826;p18"/>
          <p:cNvSpPr txBox="1">
            <a:spLocks noGrp="1"/>
          </p:cNvSpPr>
          <p:nvPr>
            <p:ph type="title" idx="3"/>
          </p:nvPr>
        </p:nvSpPr>
        <p:spPr>
          <a:xfrm>
            <a:off x="2682130" y="1501375"/>
            <a:ext cx="1810800" cy="39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7" name="Google Shape;827;p18"/>
          <p:cNvSpPr txBox="1">
            <a:spLocks noGrp="1"/>
          </p:cNvSpPr>
          <p:nvPr>
            <p:ph type="subTitle" idx="4"/>
          </p:nvPr>
        </p:nvSpPr>
        <p:spPr>
          <a:xfrm>
            <a:off x="2682128" y="1900675"/>
            <a:ext cx="1810800" cy="58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28" name="Google Shape;828;p18"/>
          <p:cNvSpPr txBox="1">
            <a:spLocks noGrp="1"/>
          </p:cNvSpPr>
          <p:nvPr>
            <p:ph type="title" idx="5"/>
          </p:nvPr>
        </p:nvSpPr>
        <p:spPr>
          <a:xfrm>
            <a:off x="6620181" y="1501375"/>
            <a:ext cx="1810800" cy="39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9" name="Google Shape;829;p18"/>
          <p:cNvSpPr txBox="1">
            <a:spLocks noGrp="1"/>
          </p:cNvSpPr>
          <p:nvPr>
            <p:ph type="subTitle" idx="6"/>
          </p:nvPr>
        </p:nvSpPr>
        <p:spPr>
          <a:xfrm>
            <a:off x="6620181" y="1900675"/>
            <a:ext cx="1810800" cy="58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830" name="Google Shape;830;p18"/>
          <p:cNvSpPr txBox="1">
            <a:spLocks noGrp="1"/>
          </p:cNvSpPr>
          <p:nvPr>
            <p:ph type="title" idx="7"/>
          </p:nvPr>
        </p:nvSpPr>
        <p:spPr>
          <a:xfrm>
            <a:off x="4651157" y="1501375"/>
            <a:ext cx="1810800" cy="39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1" name="Google Shape;831;p18"/>
          <p:cNvSpPr txBox="1">
            <a:spLocks noGrp="1"/>
          </p:cNvSpPr>
          <p:nvPr>
            <p:ph type="subTitle" idx="8"/>
          </p:nvPr>
        </p:nvSpPr>
        <p:spPr>
          <a:xfrm>
            <a:off x="4651154" y="1900675"/>
            <a:ext cx="1810800" cy="58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12_1_1">
    <p:spTree>
      <p:nvGrpSpPr>
        <p:cNvPr id="1" name="Shape 896"/>
        <p:cNvGrpSpPr/>
        <p:nvPr/>
      </p:nvGrpSpPr>
      <p:grpSpPr>
        <a:xfrm>
          <a:off x="0" y="0"/>
          <a:ext cx="0" cy="0"/>
          <a:chOff x="0" y="0"/>
          <a:chExt cx="0" cy="0"/>
        </a:xfrm>
      </p:grpSpPr>
      <p:grpSp>
        <p:nvGrpSpPr>
          <p:cNvPr id="897" name="Google Shape;897;p22"/>
          <p:cNvGrpSpPr/>
          <p:nvPr/>
        </p:nvGrpSpPr>
        <p:grpSpPr>
          <a:xfrm>
            <a:off x="-74738" y="-41318"/>
            <a:ext cx="580811" cy="5226443"/>
            <a:chOff x="-74738" y="-41318"/>
            <a:chExt cx="580811" cy="5226443"/>
          </a:xfrm>
        </p:grpSpPr>
        <p:sp>
          <p:nvSpPr>
            <p:cNvPr id="898" name="Google Shape;898;p22"/>
            <p:cNvSpPr/>
            <p:nvPr/>
          </p:nvSpPr>
          <p:spPr>
            <a:xfrm>
              <a:off x="-74728"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74738"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2"/>
            <p:cNvSpPr/>
            <p:nvPr/>
          </p:nvSpPr>
          <p:spPr>
            <a:xfrm>
              <a:off x="-74728"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2"/>
            <p:cNvSpPr/>
            <p:nvPr/>
          </p:nvSpPr>
          <p:spPr>
            <a:xfrm>
              <a:off x="-74728"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74728"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74728"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74728"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74728"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2"/>
            <p:cNvSpPr/>
            <p:nvPr/>
          </p:nvSpPr>
          <p:spPr>
            <a:xfrm>
              <a:off x="-74728"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22"/>
          <p:cNvGrpSpPr/>
          <p:nvPr/>
        </p:nvGrpSpPr>
        <p:grpSpPr>
          <a:xfrm>
            <a:off x="8637925" y="-41318"/>
            <a:ext cx="580813" cy="5226443"/>
            <a:chOff x="8637925" y="-41318"/>
            <a:chExt cx="580813" cy="5226443"/>
          </a:xfrm>
        </p:grpSpPr>
        <p:sp>
          <p:nvSpPr>
            <p:cNvPr id="908" name="Google Shape;908;p22"/>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2"/>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2"/>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22"/>
          <p:cNvSpPr txBox="1">
            <a:spLocks noGrp="1"/>
          </p:cNvSpPr>
          <p:nvPr>
            <p:ph type="title"/>
          </p:nvPr>
        </p:nvSpPr>
        <p:spPr>
          <a:xfrm>
            <a:off x="-135900" y="539850"/>
            <a:ext cx="9415800" cy="582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1pPr>
            <a:lvl2pPr marL="914400" lvl="1"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2pPr>
            <a:lvl3pPr marL="1371600" lvl="2"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3pPr>
            <a:lvl4pPr marL="1828800" lvl="3"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4pPr>
            <a:lvl5pPr marL="2286000" lvl="4"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5pPr>
            <a:lvl6pPr marL="2743200" lvl="5"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6pPr>
            <a:lvl7pPr marL="3200400" lvl="6"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7pPr>
            <a:lvl8pPr marL="3657600" lvl="7" indent="-330200">
              <a:lnSpc>
                <a:spcPct val="115000"/>
              </a:lnSpc>
              <a:spcBef>
                <a:spcPts val="1600"/>
              </a:spcBef>
              <a:spcAft>
                <a:spcPts val="0"/>
              </a:spcAft>
              <a:buClr>
                <a:schemeClr val="dk1"/>
              </a:buClr>
              <a:buSzPts val="1600"/>
              <a:buFont typeface="Dosis"/>
              <a:buChar char="○"/>
              <a:defRPr sz="1600">
                <a:solidFill>
                  <a:schemeClr val="dk1"/>
                </a:solidFill>
                <a:latin typeface="Dosis"/>
                <a:ea typeface="Dosis"/>
                <a:cs typeface="Dosis"/>
                <a:sym typeface="Dosis"/>
              </a:defRPr>
            </a:lvl8pPr>
            <a:lvl9pPr marL="4114800" lvl="8" indent="-330200">
              <a:lnSpc>
                <a:spcPct val="115000"/>
              </a:lnSpc>
              <a:spcBef>
                <a:spcPts val="1600"/>
              </a:spcBef>
              <a:spcAft>
                <a:spcPts val="1600"/>
              </a:spcAft>
              <a:buClr>
                <a:schemeClr val="dk1"/>
              </a:buClr>
              <a:buSzPts val="1600"/>
              <a:buFont typeface="Dosis"/>
              <a:buChar char="■"/>
              <a:defRPr sz="1600">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9" r:id="rId5"/>
    <p:sldLayoutId id="2147483660" r:id="rId6"/>
    <p:sldLayoutId id="2147483663" r:id="rId7"/>
    <p:sldLayoutId id="2147483664" r:id="rId8"/>
    <p:sldLayoutId id="2147483668" r:id="rId9"/>
    <p:sldLayoutId id="2147483669" r:id="rId10"/>
    <p:sldLayoutId id="2147483673" r:id="rId11"/>
    <p:sldLayoutId id="2147483674" r:id="rId12"/>
    <p:sldLayoutId id="2147483675" r:id="rId13"/>
    <p:sldLayoutId id="2147483678" r:id="rId14"/>
    <p:sldLayoutId id="2147483679" r:id="rId15"/>
    <p:sldLayoutId id="214748368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1"/>
        <p:cNvGrpSpPr/>
        <p:nvPr/>
      </p:nvGrpSpPr>
      <p:grpSpPr>
        <a:xfrm>
          <a:off x="0" y="0"/>
          <a:ext cx="0" cy="0"/>
          <a:chOff x="0" y="0"/>
          <a:chExt cx="0" cy="0"/>
        </a:xfrm>
      </p:grpSpPr>
      <p:sp>
        <p:nvSpPr>
          <p:cNvPr id="1612" name="Google Shape;1612;p32"/>
          <p:cNvSpPr txBox="1">
            <a:spLocks noGrp="1"/>
          </p:cNvSpPr>
          <p:nvPr>
            <p:ph type="ctrTitle"/>
          </p:nvPr>
        </p:nvSpPr>
        <p:spPr>
          <a:xfrm>
            <a:off x="424051" y="1327214"/>
            <a:ext cx="3484200" cy="3450574"/>
          </a:xfrm>
          <a:prstGeom prst="rect">
            <a:avLst/>
          </a:prstGeom>
        </p:spPr>
        <p:txBody>
          <a:bodyPr spcFirstLastPara="1" wrap="square" lIns="91425" tIns="91425" rIns="91425" bIns="91425" anchor="ctr" anchorCtr="0">
            <a:noAutofit/>
          </a:bodyPr>
          <a:lstStyle/>
          <a:p>
            <a:br>
              <a:rPr lang="en-US" sz="1800" dirty="0">
                <a:solidFill>
                  <a:schemeClr val="accent1"/>
                </a:solidFill>
              </a:rPr>
            </a:br>
            <a:br>
              <a:rPr lang="en-US" sz="1800" dirty="0">
                <a:solidFill>
                  <a:schemeClr val="accent1"/>
                </a:solidFill>
              </a:rPr>
            </a:br>
            <a:br>
              <a:rPr lang="en-US" sz="1800" dirty="0">
                <a:solidFill>
                  <a:schemeClr val="accent1"/>
                </a:solidFill>
              </a:rPr>
            </a:br>
            <a:br>
              <a:rPr lang="en-US" sz="1800" dirty="0">
                <a:solidFill>
                  <a:schemeClr val="accent1"/>
                </a:solidFill>
              </a:rPr>
            </a:br>
            <a:r>
              <a:rPr lang="en-US" sz="4000" dirty="0">
                <a:solidFill>
                  <a:schemeClr val="accent1"/>
                </a:solidFill>
              </a:rPr>
              <a:t>Crops </a:t>
            </a:r>
            <a:br>
              <a:rPr lang="en-US" sz="4000" dirty="0">
                <a:solidFill>
                  <a:schemeClr val="accent1"/>
                </a:solidFill>
              </a:rPr>
            </a:br>
            <a:r>
              <a:rPr lang="en-US" sz="4000" dirty="0">
                <a:solidFill>
                  <a:schemeClr val="tx1"/>
                </a:solidFill>
              </a:rPr>
              <a:t>Recommendation</a:t>
            </a:r>
            <a:r>
              <a:rPr lang="en-US" sz="4000" dirty="0">
                <a:solidFill>
                  <a:schemeClr val="accent1"/>
                </a:solidFill>
              </a:rPr>
              <a:t> </a:t>
            </a:r>
            <a:br>
              <a:rPr lang="en-US" sz="4000" dirty="0">
                <a:solidFill>
                  <a:schemeClr val="accent1"/>
                </a:solidFill>
              </a:rPr>
            </a:br>
            <a:r>
              <a:rPr lang="en-US" sz="4000" dirty="0">
                <a:solidFill>
                  <a:schemeClr val="accent1"/>
                </a:solidFill>
              </a:rPr>
              <a:t>System</a:t>
            </a:r>
            <a:br>
              <a:rPr lang="en-GB" sz="4000" dirty="0">
                <a:solidFill>
                  <a:schemeClr val="accent1"/>
                </a:solidFill>
              </a:rPr>
            </a:br>
            <a:r>
              <a:rPr lang="en" sz="19900" dirty="0">
                <a:solidFill>
                  <a:schemeClr val="dk1"/>
                </a:solidFill>
              </a:rPr>
              <a:t> </a:t>
            </a:r>
            <a:endParaRPr sz="12200" dirty="0">
              <a:solidFill>
                <a:schemeClr val="dk1"/>
              </a:solidFill>
            </a:endParaRPr>
          </a:p>
        </p:txBody>
      </p:sp>
      <p:pic>
        <p:nvPicPr>
          <p:cNvPr id="1613" name="Google Shape;1613;p32"/>
          <p:cNvPicPr preferRelativeResize="0"/>
          <p:nvPr/>
        </p:nvPicPr>
        <p:blipFill rotWithShape="1">
          <a:blip r:embed="rId3">
            <a:alphaModFix/>
          </a:blip>
          <a:srcRect l="1860" r="43578" b="4571"/>
          <a:stretch/>
        </p:blipFill>
        <p:spPr>
          <a:xfrm>
            <a:off x="5235750" y="539399"/>
            <a:ext cx="3484298" cy="4064926"/>
          </a:xfrm>
          <a:prstGeom prst="rect">
            <a:avLst/>
          </a:prstGeom>
          <a:noFill/>
          <a:ln w="9525" cap="flat" cmpd="sng">
            <a:solidFill>
              <a:schemeClr val="dk2"/>
            </a:solidFill>
            <a:prstDash val="solid"/>
            <a:round/>
            <a:headEnd type="none" w="sm" len="sm"/>
            <a:tailEnd type="none" w="sm" len="sm"/>
          </a:ln>
        </p:spPr>
      </p:pic>
      <p:sp>
        <p:nvSpPr>
          <p:cNvPr id="2" name="Oval 1">
            <a:extLst>
              <a:ext uri="{FF2B5EF4-FFF2-40B4-BE49-F238E27FC236}">
                <a16:creationId xmlns:a16="http://schemas.microsoft.com/office/drawing/2014/main" id="{2D65683E-C1CB-E9C4-B773-8D21E550064A}"/>
              </a:ext>
            </a:extLst>
          </p:cNvPr>
          <p:cNvSpPr/>
          <p:nvPr/>
        </p:nvSpPr>
        <p:spPr>
          <a:xfrm>
            <a:off x="7693819" y="78582"/>
            <a:ext cx="1171575" cy="1184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age1.png" descr="Image result for logo kfu">
            <a:extLst>
              <a:ext uri="{FF2B5EF4-FFF2-40B4-BE49-F238E27FC236}">
                <a16:creationId xmlns:a16="http://schemas.microsoft.com/office/drawing/2014/main" id="{F721615E-A816-6D30-09E7-9E5CB8B03DBE}"/>
              </a:ext>
            </a:extLst>
          </p:cNvPr>
          <p:cNvPicPr/>
          <p:nvPr/>
        </p:nvPicPr>
        <p:blipFill>
          <a:blip r:embed="rId4">
            <a:alphaModFix amt="85000"/>
          </a:blip>
          <a:srcRect l="63715"/>
          <a:stretch>
            <a:fillRect/>
          </a:stretch>
        </p:blipFill>
        <p:spPr>
          <a:xfrm>
            <a:off x="7693819" y="88098"/>
            <a:ext cx="1192391" cy="1174823"/>
          </a:xfrm>
          <a:prstGeom prst="rect">
            <a:avLst/>
          </a:prstGeom>
        </p:spPr>
      </p:pic>
      <p:pic>
        <p:nvPicPr>
          <p:cNvPr id="8" name="image2.png" descr="CCSIT-TITEL-PN">
            <a:extLst>
              <a:ext uri="{FF2B5EF4-FFF2-40B4-BE49-F238E27FC236}">
                <a16:creationId xmlns:a16="http://schemas.microsoft.com/office/drawing/2014/main" id="{32C436E9-4639-E6B9-DFA5-669D72ECBAB8}"/>
              </a:ext>
            </a:extLst>
          </p:cNvPr>
          <p:cNvPicPr/>
          <p:nvPr/>
        </p:nvPicPr>
        <p:blipFill>
          <a:blip r:embed="rId5">
            <a:alphaModFix amt="85000"/>
          </a:blip>
          <a:stretch>
            <a:fillRect/>
          </a:stretch>
        </p:blipFill>
        <p:spPr>
          <a:xfrm>
            <a:off x="94807" y="78582"/>
            <a:ext cx="1214731" cy="1174823"/>
          </a:xfrm>
          <a:prstGeom prst="rect">
            <a:avLst/>
          </a:prstGeom>
        </p:spPr>
      </p:pic>
      <p:sp>
        <p:nvSpPr>
          <p:cNvPr id="3" name="TextBox 2">
            <a:extLst>
              <a:ext uri="{FF2B5EF4-FFF2-40B4-BE49-F238E27FC236}">
                <a16:creationId xmlns:a16="http://schemas.microsoft.com/office/drawing/2014/main" id="{28E8D556-915E-3802-D807-4535606B8F4E}"/>
              </a:ext>
            </a:extLst>
          </p:cNvPr>
          <p:cNvSpPr txBox="1"/>
          <p:nvPr/>
        </p:nvSpPr>
        <p:spPr>
          <a:xfrm>
            <a:off x="3091766" y="2603553"/>
            <a:ext cx="3104956" cy="1785104"/>
          </a:xfrm>
          <a:prstGeom prst="rect">
            <a:avLst/>
          </a:prstGeom>
          <a:solidFill>
            <a:schemeClr val="bg1"/>
          </a:solidFill>
          <a:ln>
            <a:solidFill>
              <a:schemeClr val="tx2">
                <a:lumMod val="65000"/>
              </a:schemeClr>
            </a:solidFill>
          </a:ln>
        </p:spPr>
        <p:txBody>
          <a:bodyPr wrap="square" rtlCol="0">
            <a:spAutoFit/>
          </a:bodyPr>
          <a:lstStyle/>
          <a:p>
            <a:pPr marL="0" algn="ctr">
              <a:lnSpc>
                <a:spcPct val="150000"/>
              </a:lnSpc>
            </a:pPr>
            <a:r>
              <a:rPr lang="en-US" sz="1800" b="1" dirty="0">
                <a:solidFill>
                  <a:srgbClr val="595959"/>
                </a:solidFill>
                <a:latin typeface="Times New Roman" panose="02020603050405020304" pitchFamily="18" charset="0"/>
                <a:cs typeface="Times New Roman" panose="02020603050405020304" pitchFamily="18" charset="0"/>
              </a:rPr>
              <a:t>Submitted by: </a:t>
            </a:r>
            <a:endParaRPr lang="en-GB" sz="1800" b="1" dirty="0">
              <a:solidFill>
                <a:srgbClr val="595959"/>
              </a:solidFill>
              <a:latin typeface="Times New Roman" panose="02020603050405020304" pitchFamily="18" charset="0"/>
              <a:cs typeface="Times New Roman" panose="02020603050405020304" pitchFamily="18" charset="0"/>
            </a:endParaRPr>
          </a:p>
          <a:p>
            <a:pPr algn="ctr">
              <a:buSzPts val="2800"/>
            </a:pPr>
            <a:r>
              <a:rPr lang="en-US" sz="1400" b="1" dirty="0">
                <a:solidFill>
                  <a:schemeClr val="tx2">
                    <a:lumMod val="50000"/>
                  </a:schemeClr>
                </a:solidFill>
                <a:latin typeface="Times New Roman" panose="02020603050405020304" pitchFamily="18" charset="0"/>
                <a:cs typeface="Times New Roman" panose="02020603050405020304" pitchFamily="18" charset="0"/>
              </a:rPr>
              <a:t>Roaa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Albahrani</a:t>
            </a:r>
            <a:r>
              <a:rPr lang="en-US" sz="1400" b="1" dirty="0">
                <a:solidFill>
                  <a:schemeClr val="tx2">
                    <a:lumMod val="50000"/>
                  </a:schemeClr>
                </a:solidFill>
                <a:latin typeface="Times New Roman" panose="02020603050405020304" pitchFamily="18" charset="0"/>
                <a:cs typeface="Times New Roman" panose="02020603050405020304" pitchFamily="18" charset="0"/>
              </a:rPr>
              <a:t>  (ID:  219022805)</a:t>
            </a:r>
            <a:endParaRPr lang="en-GB" sz="1400" b="1" dirty="0">
              <a:solidFill>
                <a:schemeClr val="tx2">
                  <a:lumMod val="50000"/>
                </a:schemeClr>
              </a:solidFill>
              <a:latin typeface="Times New Roman" panose="02020603050405020304" pitchFamily="18" charset="0"/>
              <a:cs typeface="Times New Roman" panose="02020603050405020304" pitchFamily="18" charset="0"/>
            </a:endParaRPr>
          </a:p>
          <a:p>
            <a:pPr algn="ctr">
              <a:buSzPts val="2800"/>
            </a:pPr>
            <a:r>
              <a:rPr lang="en-US" sz="1400" b="1" dirty="0">
                <a:solidFill>
                  <a:schemeClr val="tx2">
                    <a:lumMod val="50000"/>
                  </a:schemeClr>
                </a:solidFill>
                <a:latin typeface="Times New Roman" panose="02020603050405020304" pitchFamily="18" charset="0"/>
                <a:cs typeface="Times New Roman" panose="02020603050405020304" pitchFamily="18" charset="0"/>
              </a:rPr>
              <a:t>Batool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Alsowaiq</a:t>
            </a:r>
            <a:r>
              <a:rPr lang="en-US" sz="1400" b="1" dirty="0">
                <a:solidFill>
                  <a:schemeClr val="tx2">
                    <a:lumMod val="50000"/>
                  </a:schemeClr>
                </a:solidFill>
                <a:latin typeface="Times New Roman" panose="02020603050405020304" pitchFamily="18" charset="0"/>
                <a:cs typeface="Times New Roman" panose="02020603050405020304" pitchFamily="18" charset="0"/>
              </a:rPr>
              <a:t>  (ID: 219015035)</a:t>
            </a:r>
            <a:endParaRPr lang="en-GB" sz="1400" b="1" dirty="0">
              <a:solidFill>
                <a:schemeClr val="tx2">
                  <a:lumMod val="50000"/>
                </a:schemeClr>
              </a:solidFill>
              <a:latin typeface="Times New Roman" panose="02020603050405020304" pitchFamily="18" charset="0"/>
              <a:cs typeface="Times New Roman" panose="02020603050405020304" pitchFamily="18" charset="0"/>
            </a:endParaRPr>
          </a:p>
          <a:p>
            <a:pPr algn="ctr">
              <a:buSzPts val="2800"/>
            </a:pPr>
            <a:r>
              <a:rPr lang="en-US" sz="1400" b="1" dirty="0" err="1">
                <a:solidFill>
                  <a:schemeClr val="tx2">
                    <a:lumMod val="50000"/>
                  </a:schemeClr>
                </a:solidFill>
                <a:latin typeface="Times New Roman" panose="02020603050405020304" pitchFamily="18" charset="0"/>
                <a:cs typeface="Times New Roman" panose="02020603050405020304" pitchFamily="18" charset="0"/>
              </a:rPr>
              <a:t>Noura</a:t>
            </a:r>
            <a:r>
              <a:rPr lang="en-US" sz="1400" b="1" dirty="0">
                <a:solidFill>
                  <a:schemeClr val="tx2">
                    <a:lumMod val="50000"/>
                  </a:schemeClr>
                </a:solidFill>
                <a:latin typeface="Times New Roman" panose="02020603050405020304" pitchFamily="18" charset="0"/>
                <a:cs typeface="Times New Roman" panose="02020603050405020304" pitchFamily="18" charset="0"/>
              </a:rPr>
              <a:t>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almosinad</a:t>
            </a:r>
            <a:r>
              <a:rPr lang="en-US" sz="1400" b="1" dirty="0">
                <a:solidFill>
                  <a:schemeClr val="tx2">
                    <a:lumMod val="50000"/>
                  </a:schemeClr>
                </a:solidFill>
                <a:latin typeface="Times New Roman" panose="02020603050405020304" pitchFamily="18" charset="0"/>
                <a:cs typeface="Times New Roman" panose="02020603050405020304" pitchFamily="18" charset="0"/>
              </a:rPr>
              <a:t> (ID: 219010636)</a:t>
            </a:r>
          </a:p>
          <a:p>
            <a:pPr marL="0" marR="0" algn="ctr">
              <a:lnSpc>
                <a:spcPct val="150000"/>
              </a:lnSpc>
              <a:spcBef>
                <a:spcPts val="0"/>
              </a:spcBef>
              <a:spcAft>
                <a:spcPts val="0"/>
              </a:spcAft>
            </a:pPr>
            <a:r>
              <a:rPr lang="en-US" sz="1800" b="1"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Supervised by:</a:t>
            </a:r>
            <a:endParaRPr lang="en-GB" sz="18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buSzPts val="2800"/>
            </a:pPr>
            <a:r>
              <a:rPr lang="en-US" sz="1400" b="1" dirty="0">
                <a:solidFill>
                  <a:schemeClr val="tx2">
                    <a:lumMod val="50000"/>
                  </a:schemeClr>
                </a:solidFill>
                <a:latin typeface="Times New Roman" panose="02020603050405020304" pitchFamily="18" charset="0"/>
                <a:cs typeface="Times New Roman" panose="02020603050405020304" pitchFamily="18" charset="0"/>
              </a:rPr>
              <a:t>Ms.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Nura</a:t>
            </a:r>
            <a:r>
              <a:rPr lang="en-US" sz="1400" b="1" dirty="0">
                <a:solidFill>
                  <a:schemeClr val="tx2">
                    <a:lumMod val="50000"/>
                  </a:schemeClr>
                </a:solidFill>
                <a:latin typeface="Times New Roman" panose="02020603050405020304" pitchFamily="18" charset="0"/>
                <a:cs typeface="Times New Roman" panose="02020603050405020304" pitchFamily="18" charset="0"/>
              </a:rPr>
              <a:t> A. </a:t>
            </a:r>
            <a:r>
              <a:rPr lang="en-US" sz="1400" b="1" dirty="0" err="1">
                <a:solidFill>
                  <a:schemeClr val="tx2">
                    <a:lumMod val="50000"/>
                  </a:schemeClr>
                </a:solidFill>
                <a:latin typeface="Times New Roman" panose="02020603050405020304" pitchFamily="18" charset="0"/>
                <a:cs typeface="Times New Roman" panose="02020603050405020304" pitchFamily="18" charset="0"/>
              </a:rPr>
              <a:t>Aljaafari</a:t>
            </a:r>
            <a:endParaRPr lang="en-GB" sz="1400" b="1" dirty="0">
              <a:solidFill>
                <a:schemeClr val="tx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r>
              <a:rPr lang="en" dirty="0">
                <a:solidFill>
                  <a:schemeClr val="accent1"/>
                </a:solidFill>
              </a:rPr>
              <a:t> </a:t>
            </a:r>
            <a:endParaRPr dirty="0">
              <a:solidFill>
                <a:schemeClr val="tx1"/>
              </a:solidFill>
            </a:endParaRPr>
          </a:p>
        </p:txBody>
      </p:sp>
      <p:sp>
        <p:nvSpPr>
          <p:cNvPr id="41" name="TextBox 40">
            <a:extLst>
              <a:ext uri="{FF2B5EF4-FFF2-40B4-BE49-F238E27FC236}">
                <a16:creationId xmlns:a16="http://schemas.microsoft.com/office/drawing/2014/main" id="{D702F0BB-AC4B-FE07-7AA6-2713C2AAE369}"/>
              </a:ext>
            </a:extLst>
          </p:cNvPr>
          <p:cNvSpPr txBox="1"/>
          <p:nvPr/>
        </p:nvSpPr>
        <p:spPr>
          <a:xfrm>
            <a:off x="613707" y="1404432"/>
            <a:ext cx="4310537" cy="186256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rPr>
              <a:t>Feature scaling</a:t>
            </a:r>
            <a:endParaRPr lang="en-GB" sz="1800" b="1" dirty="0">
              <a:solidFill>
                <a:schemeClr val="tx1"/>
              </a:solidFill>
              <a:latin typeface="Dosis" pitchFamily="2" charset="0"/>
              <a:cs typeface="Times New Roman" panose="02020603050405020304" pitchFamily="18" charset="0"/>
            </a:endParaRPr>
          </a:p>
          <a:p>
            <a:pPr>
              <a:lnSpc>
                <a:spcPct val="107000"/>
              </a:lnSpc>
              <a:spcAft>
                <a:spcPts val="800"/>
              </a:spcAft>
            </a:pPr>
            <a:r>
              <a:rPr lang="en-US" sz="1800" dirty="0">
                <a:effectLst/>
                <a:latin typeface="Dosis" pitchFamily="2" charset="0"/>
                <a:ea typeface="Calibri" panose="020F0502020204030204" pitchFamily="34" charset="0"/>
                <a:cs typeface="Times New Roman" panose="02020603050405020304" pitchFamily="18" charset="0"/>
              </a:rPr>
              <a:t>It is a technique to standardize the independent variables of the dataset in a specific range </a:t>
            </a:r>
          </a:p>
          <a:p>
            <a:pPr>
              <a:lnSpc>
                <a:spcPct val="107000"/>
              </a:lnSpc>
              <a:spcAft>
                <a:spcPts val="800"/>
              </a:spcAft>
            </a:pPr>
            <a:endParaRPr lang="en-GB" sz="1800" b="1" dirty="0">
              <a:solidFill>
                <a:schemeClr val="tx1"/>
              </a:solidFill>
              <a:latin typeface="Times New Roman" panose="02020603050405020304" pitchFamily="18" charset="0"/>
              <a:cs typeface="Times New Roman" panose="02020603050405020304" pitchFamily="18" charset="0"/>
            </a:endParaRPr>
          </a:p>
          <a:p>
            <a:endParaRPr lang="en-GB" sz="1800" dirty="0"/>
          </a:p>
        </p:txBody>
      </p:sp>
      <p:pic>
        <p:nvPicPr>
          <p:cNvPr id="3" name="Picture 2">
            <a:extLst>
              <a:ext uri="{FF2B5EF4-FFF2-40B4-BE49-F238E27FC236}">
                <a16:creationId xmlns:a16="http://schemas.microsoft.com/office/drawing/2014/main" id="{15C9D586-CBD8-3A04-C6AA-0CEC54E0CC41}"/>
              </a:ext>
            </a:extLst>
          </p:cNvPr>
          <p:cNvPicPr>
            <a:picLocks noChangeAspect="1"/>
          </p:cNvPicPr>
          <p:nvPr/>
        </p:nvPicPr>
        <p:blipFill rotWithShape="1">
          <a:blip r:embed="rId3"/>
          <a:srcRect l="22891" t="57111" r="52787" b="28611"/>
          <a:stretch/>
        </p:blipFill>
        <p:spPr>
          <a:xfrm>
            <a:off x="613707" y="2726529"/>
            <a:ext cx="4131917" cy="1364459"/>
          </a:xfrm>
          <a:prstGeom prst="rect">
            <a:avLst/>
          </a:prstGeom>
        </p:spPr>
      </p:pic>
    </p:spTree>
    <p:extLst>
      <p:ext uri="{BB962C8B-B14F-4D97-AF65-F5344CB8AC3E}">
        <p14:creationId xmlns:p14="http://schemas.microsoft.com/office/powerpoint/2010/main" val="392014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41"/>
          <p:cNvGrpSpPr/>
          <p:nvPr/>
        </p:nvGrpSpPr>
        <p:grpSpPr>
          <a:xfrm>
            <a:off x="-74738" y="-41318"/>
            <a:ext cx="1161527" cy="5226443"/>
            <a:chOff x="8057212" y="-41318"/>
            <a:chExt cx="1161527" cy="5226443"/>
          </a:xfrm>
        </p:grpSpPr>
        <p:sp>
          <p:nvSpPr>
            <p:cNvPr id="1682" name="Google Shape;1682;p41"/>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1"/>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0" name="Google Shape;1700;p41"/>
          <p:cNvPicPr preferRelativeResize="0"/>
          <p:nvPr/>
        </p:nvPicPr>
        <p:blipFill rotWithShape="1">
          <a:blip r:embed="rId3">
            <a:alphaModFix amt="50000"/>
          </a:blip>
          <a:srcRect t="3547" b="75005"/>
          <a:stretch/>
        </p:blipFill>
        <p:spPr>
          <a:xfrm>
            <a:off x="-74737" y="154008"/>
            <a:ext cx="9218737" cy="1180759"/>
          </a:xfrm>
          <a:prstGeom prst="rect">
            <a:avLst/>
          </a:prstGeom>
          <a:noFill/>
          <a:ln w="9525" cap="flat" cmpd="sng">
            <a:solidFill>
              <a:schemeClr val="dk2"/>
            </a:solidFill>
            <a:prstDash val="solid"/>
            <a:round/>
            <a:headEnd type="none" w="sm" len="sm"/>
            <a:tailEnd type="none" w="sm" len="sm"/>
          </a:ln>
        </p:spPr>
      </p:pic>
      <p:sp>
        <p:nvSpPr>
          <p:cNvPr id="1701" name="Google Shape;1701;p41"/>
          <p:cNvSpPr txBox="1">
            <a:spLocks noGrp="1"/>
          </p:cNvSpPr>
          <p:nvPr>
            <p:ph type="title"/>
          </p:nvPr>
        </p:nvSpPr>
        <p:spPr>
          <a:xfrm>
            <a:off x="-123154" y="306615"/>
            <a:ext cx="9390300" cy="767974"/>
          </a:xfrm>
          <a:prstGeom prst="rect">
            <a:avLst/>
          </a:prstGeom>
          <a:ln>
            <a:noFill/>
          </a:ln>
        </p:spPr>
        <p:txBody>
          <a:bodyPr spcFirstLastPara="1" wrap="square" lIns="91425" tIns="91425" rIns="91425" bIns="91425" anchor="ctr" anchorCtr="0">
            <a:noAutofit/>
          </a:bodyPr>
          <a:lstStyle/>
          <a:p>
            <a:br>
              <a:rPr lang="en-US" dirty="0">
                <a:solidFill>
                  <a:schemeClr val="dk1"/>
                </a:solidFill>
              </a:rPr>
            </a:br>
            <a:r>
              <a:rPr lang="en-US" dirty="0">
                <a:solidFill>
                  <a:schemeClr val="dk1"/>
                </a:solidFill>
              </a:rPr>
              <a:t>How to select </a:t>
            </a:r>
            <a:r>
              <a:rPr lang="en-US" dirty="0"/>
              <a:t>ML</a:t>
            </a:r>
            <a:r>
              <a:rPr lang="en-US" dirty="0">
                <a:solidFill>
                  <a:schemeClr val="dk1"/>
                </a:solidFill>
              </a:rPr>
              <a:t> model</a:t>
            </a:r>
            <a:br>
              <a:rPr lang="en-GB" sz="1800" b="1" kern="0" dirty="0">
                <a:solidFill>
                  <a:srgbClr val="14756E"/>
                </a:solidFill>
                <a:effectLst/>
                <a:latin typeface="Tw Cen MT" panose="020B0602020104020603" pitchFamily="34" charset="0"/>
                <a:ea typeface="Times New Roman" panose="02020603050405020304" pitchFamily="18" charset="0"/>
                <a:cs typeface="Times New Roman" panose="02020603050405020304" pitchFamily="18" charset="0"/>
              </a:rPr>
            </a:br>
            <a:endParaRPr dirty="0">
              <a:solidFill>
                <a:schemeClr val="dk1"/>
              </a:solidFill>
            </a:endParaRPr>
          </a:p>
        </p:txBody>
      </p:sp>
      <p:sp>
        <p:nvSpPr>
          <p:cNvPr id="1703" name="Google Shape;1703;p41"/>
          <p:cNvSpPr txBox="1">
            <a:spLocks noGrp="1"/>
          </p:cNvSpPr>
          <p:nvPr>
            <p:ph type="subTitle" idx="1"/>
          </p:nvPr>
        </p:nvSpPr>
        <p:spPr>
          <a:xfrm>
            <a:off x="1280160" y="1502979"/>
            <a:ext cx="7475220" cy="24670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Model</a:t>
            </a:r>
            <a:r>
              <a:rPr lang="en-US" dirty="0">
                <a:solidFill>
                  <a:srgbClr val="595959"/>
                </a:solidFill>
                <a:effectLst/>
                <a:latin typeface="Calibri" panose="020F0502020204030204" pitchFamily="34" charset="0"/>
                <a:ea typeface="Calibri" panose="020F0502020204030204" pitchFamily="34" charset="0"/>
                <a:cs typeface="Calibri" panose="020F0502020204030204" pitchFamily="34" charset="0"/>
              </a:rPr>
              <a:t> </a:t>
            </a:r>
            <a:r>
              <a:rPr lang="en-US" sz="1400" dirty="0"/>
              <a:t>selection is the process of choosing a suitable machine learning model from several models for a training dataset. The process could be applied on various types of models or even on same type of models and it is useful for solving complex problems using very large data with high accuracy and minimum costs.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To select the best model, we must determine the type of machine learning algorithm that we will working on it which will be supervised machine learning for our dataset. Supervised learning is beneficial in two areas: </a:t>
            </a:r>
            <a:r>
              <a:rPr lang="en-US" sz="1400" dirty="0">
                <a:solidFill>
                  <a:srgbClr val="75952F"/>
                </a:solidFill>
              </a:rPr>
              <a:t>classification</a:t>
            </a:r>
            <a:r>
              <a:rPr lang="en-US" sz="1400" dirty="0"/>
              <a:t> and </a:t>
            </a:r>
            <a:r>
              <a:rPr lang="en-US" sz="1400" dirty="0">
                <a:solidFill>
                  <a:srgbClr val="75952F"/>
                </a:solidFill>
              </a:rPr>
              <a:t>regression</a:t>
            </a:r>
            <a:r>
              <a:rPr lang="en-US" sz="1400" dirty="0"/>
              <a:t> problems.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grpSp>
        <p:nvGrpSpPr>
          <p:cNvPr id="1681" name="Google Shape;1681;p41"/>
          <p:cNvGrpSpPr/>
          <p:nvPr/>
        </p:nvGrpSpPr>
        <p:grpSpPr>
          <a:xfrm>
            <a:off x="-74738" y="-41318"/>
            <a:ext cx="1161527" cy="5226443"/>
            <a:chOff x="8057212" y="-41318"/>
            <a:chExt cx="1161527" cy="5226443"/>
          </a:xfrm>
        </p:grpSpPr>
        <p:sp>
          <p:nvSpPr>
            <p:cNvPr id="1682" name="Google Shape;1682;p41"/>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1"/>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0" name="Google Shape;1700;p41"/>
          <p:cNvPicPr preferRelativeResize="0"/>
          <p:nvPr/>
        </p:nvPicPr>
        <p:blipFill rotWithShape="1">
          <a:blip r:embed="rId3">
            <a:alphaModFix amt="50000"/>
          </a:blip>
          <a:srcRect t="3547" b="75005"/>
          <a:stretch/>
        </p:blipFill>
        <p:spPr>
          <a:xfrm>
            <a:off x="-74737" y="154008"/>
            <a:ext cx="9218737" cy="1180759"/>
          </a:xfrm>
          <a:prstGeom prst="rect">
            <a:avLst/>
          </a:prstGeom>
          <a:noFill/>
          <a:ln w="9525" cap="flat" cmpd="sng">
            <a:solidFill>
              <a:schemeClr val="dk2"/>
            </a:solidFill>
            <a:prstDash val="solid"/>
            <a:round/>
            <a:headEnd type="none" w="sm" len="sm"/>
            <a:tailEnd type="none" w="sm" len="sm"/>
          </a:ln>
        </p:spPr>
      </p:pic>
      <p:sp>
        <p:nvSpPr>
          <p:cNvPr id="1701" name="Google Shape;1701;p41"/>
          <p:cNvSpPr txBox="1">
            <a:spLocks noGrp="1"/>
          </p:cNvSpPr>
          <p:nvPr>
            <p:ph type="title"/>
          </p:nvPr>
        </p:nvSpPr>
        <p:spPr>
          <a:xfrm>
            <a:off x="-123154" y="306615"/>
            <a:ext cx="9390300" cy="767974"/>
          </a:xfrm>
          <a:prstGeom prst="rect">
            <a:avLst/>
          </a:prstGeom>
          <a:ln>
            <a:noFill/>
          </a:ln>
        </p:spPr>
        <p:txBody>
          <a:bodyPr spcFirstLastPara="1" wrap="square" lIns="91425" tIns="91425" rIns="91425" bIns="91425" anchor="ctr" anchorCtr="0">
            <a:noAutofit/>
          </a:bodyPr>
          <a:lstStyle/>
          <a:p>
            <a:br>
              <a:rPr lang="en-US" dirty="0">
                <a:solidFill>
                  <a:schemeClr val="dk1"/>
                </a:solidFill>
              </a:rPr>
            </a:br>
            <a:r>
              <a:rPr lang="en-US" dirty="0">
                <a:solidFill>
                  <a:schemeClr val="dk1"/>
                </a:solidFill>
              </a:rPr>
              <a:t>How to select </a:t>
            </a:r>
            <a:r>
              <a:rPr lang="en-US" dirty="0"/>
              <a:t>ML</a:t>
            </a:r>
            <a:r>
              <a:rPr lang="en-US" dirty="0">
                <a:solidFill>
                  <a:schemeClr val="dk1"/>
                </a:solidFill>
              </a:rPr>
              <a:t> model.. continued</a:t>
            </a:r>
            <a:br>
              <a:rPr lang="en-GB" sz="1800" b="1" kern="0" dirty="0">
                <a:solidFill>
                  <a:srgbClr val="14756E"/>
                </a:solidFill>
                <a:effectLst/>
                <a:latin typeface="Tw Cen MT" panose="020B0602020104020603" pitchFamily="34" charset="0"/>
                <a:ea typeface="Times New Roman" panose="02020603050405020304" pitchFamily="18" charset="0"/>
                <a:cs typeface="Times New Roman" panose="02020603050405020304" pitchFamily="18" charset="0"/>
              </a:rPr>
            </a:br>
            <a:endParaRPr dirty="0">
              <a:solidFill>
                <a:schemeClr val="dk1"/>
              </a:solidFill>
            </a:endParaRPr>
          </a:p>
        </p:txBody>
      </p:sp>
      <p:sp>
        <p:nvSpPr>
          <p:cNvPr id="1703" name="Google Shape;1703;p41"/>
          <p:cNvSpPr txBox="1">
            <a:spLocks noGrp="1"/>
          </p:cNvSpPr>
          <p:nvPr>
            <p:ph type="subTitle" idx="1"/>
          </p:nvPr>
        </p:nvSpPr>
        <p:spPr>
          <a:xfrm>
            <a:off x="1333500" y="1410501"/>
            <a:ext cx="6637020" cy="3606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we should follow these guidelines for selecting suitable machine learning models:</a:t>
            </a:r>
          </a:p>
          <a:p>
            <a:pPr marL="285750" lvl="0" indent="-285750" algn="l" rtl="0">
              <a:spcBef>
                <a:spcPts val="0"/>
              </a:spcBef>
              <a:spcAft>
                <a:spcPts val="0"/>
              </a:spcAft>
              <a:buFont typeface="Wingdings" panose="05000000000000000000" pitchFamily="2" charset="2"/>
              <a:buChar char="§"/>
            </a:pPr>
            <a:r>
              <a:rPr lang="en-US" sz="1400" dirty="0">
                <a:solidFill>
                  <a:srgbClr val="75952F"/>
                </a:solidFill>
              </a:rPr>
              <a:t> collect data. </a:t>
            </a:r>
          </a:p>
          <a:p>
            <a:pPr marL="285750" lvl="0" indent="-285750" algn="l" rtl="0">
              <a:spcBef>
                <a:spcPts val="0"/>
              </a:spcBef>
              <a:spcAft>
                <a:spcPts val="0"/>
              </a:spcAft>
              <a:buFont typeface="Wingdings" panose="05000000000000000000" pitchFamily="2" charset="2"/>
              <a:buChar char="§"/>
            </a:pPr>
            <a:r>
              <a:rPr lang="en-US" sz="1400" dirty="0">
                <a:solidFill>
                  <a:srgbClr val="75952F"/>
                </a:solidFill>
              </a:rPr>
              <a:t>check for anomalies.</a:t>
            </a:r>
          </a:p>
          <a:p>
            <a:pPr marL="285750" lvl="0" indent="-285750" algn="l" rtl="0">
              <a:spcBef>
                <a:spcPts val="0"/>
              </a:spcBef>
              <a:spcAft>
                <a:spcPts val="0"/>
              </a:spcAft>
              <a:buFont typeface="Wingdings" panose="05000000000000000000" pitchFamily="2" charset="2"/>
              <a:buChar char="§"/>
            </a:pPr>
            <a:r>
              <a:rPr lang="en-US" sz="1400" dirty="0">
                <a:solidFill>
                  <a:srgbClr val="75952F"/>
                </a:solidFill>
              </a:rPr>
              <a:t> missing data and clean the data.</a:t>
            </a:r>
          </a:p>
          <a:p>
            <a:pPr marL="285750" lvl="0" indent="-285750" algn="l" rtl="0">
              <a:spcBef>
                <a:spcPts val="0"/>
              </a:spcBef>
              <a:spcAft>
                <a:spcPts val="0"/>
              </a:spcAft>
              <a:buFont typeface="Wingdings" panose="05000000000000000000" pitchFamily="2" charset="2"/>
              <a:buChar char="§"/>
            </a:pPr>
            <a:r>
              <a:rPr lang="en-US" sz="1400" dirty="0">
                <a:solidFill>
                  <a:srgbClr val="75952F"/>
                </a:solidFill>
              </a:rPr>
              <a:t> perform statistical analysis and initial visualization. </a:t>
            </a:r>
          </a:p>
          <a:p>
            <a:pPr marL="285750" lvl="0" indent="-285750" algn="l" rtl="0">
              <a:spcBef>
                <a:spcPts val="0"/>
              </a:spcBef>
              <a:spcAft>
                <a:spcPts val="0"/>
              </a:spcAft>
              <a:buFont typeface="Wingdings" panose="05000000000000000000" pitchFamily="2" charset="2"/>
              <a:buChar char="§"/>
            </a:pPr>
            <a:r>
              <a:rPr lang="en-US" sz="1400" dirty="0">
                <a:solidFill>
                  <a:srgbClr val="75952F"/>
                </a:solidFill>
              </a:rPr>
              <a:t>build models, check the accuracy, and present the results.</a:t>
            </a:r>
          </a:p>
          <a:p>
            <a:pPr marL="171450" lvl="0" indent="-171450" algn="l" rtl="0">
              <a:spcBef>
                <a:spcPts val="0"/>
              </a:spcBef>
              <a:spcAft>
                <a:spcPts val="0"/>
              </a:spcAft>
              <a:buFont typeface="Wingdings" panose="05000000000000000000" pitchFamily="2" charset="2"/>
              <a:buChar char="§"/>
            </a:pPr>
            <a:endParaRPr lang="en-US" sz="1400" dirty="0"/>
          </a:p>
          <a:p>
            <a:pPr marL="0" indent="0" algn="l"/>
            <a:r>
              <a:rPr lang="en-US" sz="1400" dirty="0"/>
              <a:t>we examined our problem with four different models which they are :</a:t>
            </a:r>
            <a:endParaRPr lang="en-GB" sz="1400" dirty="0"/>
          </a:p>
          <a:p>
            <a:pPr marL="342900" indent="-342900" algn="l">
              <a:buFont typeface="+mj-lt"/>
              <a:buAutoNum type="arabicPeriod"/>
              <a:tabLst>
                <a:tab pos="228600" algn="l"/>
                <a:tab pos="457200" algn="l"/>
              </a:tabLst>
            </a:pPr>
            <a:r>
              <a:rPr lang="en-US" sz="1400" dirty="0">
                <a:solidFill>
                  <a:srgbClr val="75952F"/>
                </a:solidFill>
              </a:rPr>
              <a:t>Random Forest.</a:t>
            </a:r>
          </a:p>
          <a:p>
            <a:pPr marL="342900" indent="-342900" algn="l">
              <a:buFont typeface="+mj-lt"/>
              <a:buAutoNum type="arabicPeriod"/>
              <a:tabLst>
                <a:tab pos="228600" algn="l"/>
                <a:tab pos="457200" algn="l"/>
              </a:tabLst>
            </a:pPr>
            <a:r>
              <a:rPr lang="en-US" sz="1400" dirty="0">
                <a:solidFill>
                  <a:srgbClr val="75952F"/>
                </a:solidFill>
              </a:rPr>
              <a:t>Support Vector Machines.</a:t>
            </a:r>
            <a:endParaRPr lang="en-GB" sz="1400" dirty="0">
              <a:solidFill>
                <a:srgbClr val="75952F"/>
              </a:solidFill>
            </a:endParaRPr>
          </a:p>
          <a:p>
            <a:pPr marL="342900" indent="-342900" algn="l">
              <a:buFont typeface="+mj-lt"/>
              <a:buAutoNum type="arabicPeriod"/>
              <a:tabLst>
                <a:tab pos="228600" algn="l"/>
                <a:tab pos="457200" algn="l"/>
              </a:tabLst>
            </a:pPr>
            <a:r>
              <a:rPr lang="en-US" sz="1400" dirty="0">
                <a:solidFill>
                  <a:srgbClr val="75952F"/>
                </a:solidFill>
              </a:rPr>
              <a:t>K-nearest neighbors.</a:t>
            </a:r>
            <a:endParaRPr lang="en-GB" sz="1400" dirty="0">
              <a:solidFill>
                <a:srgbClr val="75952F"/>
              </a:solidFill>
            </a:endParaRPr>
          </a:p>
          <a:p>
            <a:pPr marL="342900" indent="-342900" algn="l">
              <a:buFont typeface="+mj-lt"/>
              <a:buAutoNum type="arabicPeriod"/>
              <a:tabLst>
                <a:tab pos="228600" algn="l"/>
                <a:tab pos="457200" algn="l"/>
              </a:tabLst>
            </a:pPr>
            <a:r>
              <a:rPr lang="en-US" sz="1400" dirty="0">
                <a:solidFill>
                  <a:srgbClr val="75952F"/>
                </a:solidFill>
              </a:rPr>
              <a:t>Decision Trees. </a:t>
            </a:r>
          </a:p>
          <a:p>
            <a:pPr marL="0" indent="0" algn="l">
              <a:tabLst>
                <a:tab pos="228600" algn="l"/>
                <a:tab pos="457200" algn="l"/>
              </a:tabLst>
            </a:pPr>
            <a:endParaRPr lang="en-GB" sz="1400" dirty="0">
              <a:solidFill>
                <a:srgbClr val="75952F"/>
              </a:solidFill>
            </a:endParaRPr>
          </a:p>
          <a:p>
            <a:pPr marL="0" indent="0" algn="l"/>
            <a:r>
              <a:rPr lang="en-US" sz="1400" dirty="0"/>
              <a:t>              After we applied all these models, we have obtained the best model depending on the high accuracy which was achieved by Random Forest model.</a:t>
            </a:r>
            <a:endParaRPr lang="en-GB" sz="1400" dirty="0"/>
          </a:p>
          <a:p>
            <a:pPr marL="0" lvl="0" indent="0" algn="l" rtl="0">
              <a:spcBef>
                <a:spcPts val="0"/>
              </a:spcBef>
              <a:spcAft>
                <a:spcPts val="0"/>
              </a:spcAft>
            </a:pPr>
            <a:endParaRPr sz="1400" dirty="0"/>
          </a:p>
        </p:txBody>
      </p:sp>
    </p:spTree>
    <p:extLst>
      <p:ext uri="{BB962C8B-B14F-4D97-AF65-F5344CB8AC3E}">
        <p14:creationId xmlns:p14="http://schemas.microsoft.com/office/powerpoint/2010/main" val="148287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47"/>
          <p:cNvSpPr txBox="1">
            <a:spLocks noGrp="1"/>
          </p:cNvSpPr>
          <p:nvPr>
            <p:ph type="title"/>
          </p:nvPr>
        </p:nvSpPr>
        <p:spPr>
          <a:xfrm>
            <a:off x="-124050" y="255239"/>
            <a:ext cx="9392100" cy="636301"/>
          </a:xfrm>
          <a:prstGeom prst="rect">
            <a:avLst/>
          </a:prstGeom>
        </p:spPr>
        <p:txBody>
          <a:bodyPr spcFirstLastPara="1" wrap="square" lIns="91425" tIns="91425" rIns="91425" bIns="91425" anchor="ctr" anchorCtr="0">
            <a:noAutofit/>
          </a:bodyPr>
          <a:lstStyle/>
          <a:p>
            <a:br>
              <a:rPr lang="en-US" dirty="0"/>
            </a:br>
            <a:r>
              <a:rPr lang="en-US" dirty="0"/>
              <a:t>Random </a:t>
            </a:r>
            <a:r>
              <a:rPr lang="en-US" dirty="0">
                <a:solidFill>
                  <a:schemeClr val="accent1"/>
                </a:solidFill>
              </a:rPr>
              <a:t>forest</a:t>
            </a:r>
            <a:r>
              <a:rPr lang="en-US" dirty="0"/>
              <a:t> algorithm</a:t>
            </a:r>
            <a:b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7" name="Picture 6" descr="Diagram&#10;&#10;Description automatically generated">
            <a:extLst>
              <a:ext uri="{FF2B5EF4-FFF2-40B4-BE49-F238E27FC236}">
                <a16:creationId xmlns:a16="http://schemas.microsoft.com/office/drawing/2014/main" id="{D6661BA3-ACBF-D2A1-7525-5674D5C0B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96" y="1318895"/>
            <a:ext cx="7680008" cy="3252470"/>
          </a:xfrm>
          <a:prstGeom prst="rect">
            <a:avLst/>
          </a:prstGeom>
        </p:spPr>
      </p:pic>
      <p:sp>
        <p:nvSpPr>
          <p:cNvPr id="4" name="Google Shape;2018;p62">
            <a:extLst>
              <a:ext uri="{FF2B5EF4-FFF2-40B4-BE49-F238E27FC236}">
                <a16:creationId xmlns:a16="http://schemas.microsoft.com/office/drawing/2014/main" id="{983DB9BC-6F80-76CA-5F0A-E17C4952C1F6}"/>
              </a:ext>
            </a:extLst>
          </p:cNvPr>
          <p:cNvSpPr txBox="1"/>
          <p:nvPr/>
        </p:nvSpPr>
        <p:spPr>
          <a:xfrm>
            <a:off x="5692140" y="1894547"/>
            <a:ext cx="3710940" cy="2101166"/>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dirty="0">
              <a:solidFill>
                <a:schemeClr val="dk1"/>
              </a:solidFill>
              <a:latin typeface="Dosis"/>
            </a:endParaRPr>
          </a:p>
        </p:txBody>
      </p:sp>
    </p:spTree>
    <p:extLst>
      <p:ext uri="{BB962C8B-B14F-4D97-AF65-F5344CB8AC3E}">
        <p14:creationId xmlns:p14="http://schemas.microsoft.com/office/powerpoint/2010/main" val="218748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47"/>
          <p:cNvSpPr txBox="1">
            <a:spLocks noGrp="1"/>
          </p:cNvSpPr>
          <p:nvPr>
            <p:ph type="title"/>
          </p:nvPr>
        </p:nvSpPr>
        <p:spPr>
          <a:xfrm>
            <a:off x="-124050" y="255239"/>
            <a:ext cx="9392100" cy="636301"/>
          </a:xfrm>
          <a:prstGeom prst="rect">
            <a:avLst/>
          </a:prstGeom>
        </p:spPr>
        <p:txBody>
          <a:bodyPr spcFirstLastPara="1" wrap="square" lIns="91425" tIns="91425" rIns="91425" bIns="91425" anchor="ctr" anchorCtr="0">
            <a:noAutofit/>
          </a:bodyPr>
          <a:lstStyle/>
          <a:p>
            <a:br>
              <a:rPr lang="en-US" dirty="0"/>
            </a:br>
            <a:r>
              <a:rPr lang="en-US" dirty="0"/>
              <a:t>implementation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of</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t>Random </a:t>
            </a:r>
            <a:r>
              <a:rPr lang="en-US" dirty="0">
                <a:solidFill>
                  <a:schemeClr val="accent1"/>
                </a:solidFill>
              </a:rPr>
              <a:t>forest</a:t>
            </a:r>
            <a:r>
              <a:rPr lang="en-US" dirty="0"/>
              <a:t> algorithm</a:t>
            </a:r>
            <a:br>
              <a:rPr lang="en-GB"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3" name="Picture 2">
            <a:extLst>
              <a:ext uri="{FF2B5EF4-FFF2-40B4-BE49-F238E27FC236}">
                <a16:creationId xmlns:a16="http://schemas.microsoft.com/office/drawing/2014/main" id="{597F0B37-8030-4C3E-6C3D-B2A4F38A32E2}"/>
              </a:ext>
            </a:extLst>
          </p:cNvPr>
          <p:cNvPicPr>
            <a:picLocks noChangeAspect="1"/>
          </p:cNvPicPr>
          <p:nvPr/>
        </p:nvPicPr>
        <p:blipFill rotWithShape="1">
          <a:blip r:embed="rId3"/>
          <a:srcRect l="31000" t="17630" r="15583" b="12888"/>
          <a:stretch/>
        </p:blipFill>
        <p:spPr>
          <a:xfrm>
            <a:off x="1516380" y="891540"/>
            <a:ext cx="5806440" cy="4248394"/>
          </a:xfrm>
          <a:prstGeom prst="rect">
            <a:avLst/>
          </a:prstGeom>
        </p:spPr>
      </p:pic>
    </p:spTree>
    <p:extLst>
      <p:ext uri="{BB962C8B-B14F-4D97-AF65-F5344CB8AC3E}">
        <p14:creationId xmlns:p14="http://schemas.microsoft.com/office/powerpoint/2010/main" val="3903972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62"/>
          <p:cNvSpPr txBox="1">
            <a:spLocks noGrp="1"/>
          </p:cNvSpPr>
          <p:nvPr>
            <p:ph type="title"/>
          </p:nvPr>
        </p:nvSpPr>
        <p:spPr>
          <a:xfrm>
            <a:off x="-135900" y="539850"/>
            <a:ext cx="9415800" cy="582600"/>
          </a:xfrm>
          <a:prstGeom prst="rect">
            <a:avLst/>
          </a:prstGeom>
        </p:spPr>
        <p:txBody>
          <a:bodyPr spcFirstLastPara="1" wrap="square" lIns="91425" tIns="91425" rIns="91425" bIns="91425" anchor="ctr" anchorCtr="0">
            <a:noAutofit/>
          </a:bodyPr>
          <a:lstStyle/>
          <a:p>
            <a:br>
              <a:rPr lang="en-US" dirty="0">
                <a:solidFill>
                  <a:schemeClr val="accent1"/>
                </a:solidFill>
              </a:rPr>
            </a:br>
            <a:r>
              <a:rPr lang="en-US" dirty="0">
                <a:solidFill>
                  <a:schemeClr val="accent1"/>
                </a:solidFill>
              </a:rPr>
              <a:t>Evaluation </a:t>
            </a:r>
            <a:r>
              <a:rPr lang="en-US" dirty="0">
                <a:solidFill>
                  <a:schemeClr val="tx1"/>
                </a:solidFill>
              </a:rPr>
              <a:t>Metrics</a:t>
            </a:r>
            <a:r>
              <a:rPr lang="en-US" dirty="0">
                <a:solidFill>
                  <a:schemeClr val="accent1"/>
                </a:solidFill>
              </a:rPr>
              <a:t> </a:t>
            </a:r>
            <a:br>
              <a:rPr lang="en-GB" sz="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2018" name="Google Shape;2018;p62"/>
          <p:cNvSpPr txBox="1"/>
          <p:nvPr/>
        </p:nvSpPr>
        <p:spPr>
          <a:xfrm>
            <a:off x="876300" y="1122450"/>
            <a:ext cx="6850380" cy="2101166"/>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1600" dirty="0">
                <a:solidFill>
                  <a:schemeClr val="dk1"/>
                </a:solidFill>
                <a:latin typeface="Dosis"/>
              </a:rPr>
              <a:t>After training the machine learning model using train set of data, it is important to use evaluation metrics in order to know how well is the performance of ML model. There are different evaluation metrics for a different set of machine learning algorithms. Classification metrics used for evaluating classification models and regression metrics used evaluating regression models.</a:t>
            </a:r>
            <a:endParaRPr lang="en-GB" sz="1600" dirty="0">
              <a:solidFill>
                <a:schemeClr val="dk1"/>
              </a:solidFill>
              <a:latin typeface="Dosis"/>
            </a:endParaRPr>
          </a:p>
        </p:txBody>
      </p:sp>
      <p:sp>
        <p:nvSpPr>
          <p:cNvPr id="2057" name="Google Shape;2057;p62"/>
          <p:cNvSpPr/>
          <p:nvPr/>
        </p:nvSpPr>
        <p:spPr>
          <a:xfrm>
            <a:off x="86271" y="4196748"/>
            <a:ext cx="267367" cy="268756"/>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2"/>
          <p:cNvSpPr/>
          <p:nvPr/>
        </p:nvSpPr>
        <p:spPr>
          <a:xfrm>
            <a:off x="8786924" y="4195712"/>
            <a:ext cx="270805" cy="269792"/>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62"/>
          <p:cNvGrpSpPr/>
          <p:nvPr/>
        </p:nvGrpSpPr>
        <p:grpSpPr>
          <a:xfrm>
            <a:off x="73539" y="704629"/>
            <a:ext cx="269439" cy="268756"/>
            <a:chOff x="-20173175" y="2038750"/>
            <a:chExt cx="305625" cy="304850"/>
          </a:xfrm>
        </p:grpSpPr>
        <p:sp>
          <p:nvSpPr>
            <p:cNvPr id="2060" name="Google Shape;2060;p62"/>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2"/>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2"/>
          <p:cNvSpPr/>
          <p:nvPr/>
        </p:nvSpPr>
        <p:spPr>
          <a:xfrm>
            <a:off x="8803116" y="697819"/>
            <a:ext cx="267345" cy="266662"/>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62"/>
          <p:cNvSpPr txBox="1">
            <a:spLocks noGrp="1"/>
          </p:cNvSpPr>
          <p:nvPr>
            <p:ph type="title"/>
          </p:nvPr>
        </p:nvSpPr>
        <p:spPr>
          <a:xfrm>
            <a:off x="-135900" y="539850"/>
            <a:ext cx="9415800" cy="582600"/>
          </a:xfrm>
          <a:prstGeom prst="rect">
            <a:avLst/>
          </a:prstGeom>
        </p:spPr>
        <p:txBody>
          <a:bodyPr spcFirstLastPara="1" wrap="square" lIns="91425" tIns="91425" rIns="91425" bIns="91425" anchor="ctr" anchorCtr="0">
            <a:noAutofit/>
          </a:bodyPr>
          <a:lstStyle/>
          <a:p>
            <a:br>
              <a:rPr lang="en-US" dirty="0">
                <a:solidFill>
                  <a:schemeClr val="accent1"/>
                </a:solidFill>
              </a:rPr>
            </a:br>
            <a:r>
              <a:rPr lang="en-US" dirty="0">
                <a:solidFill>
                  <a:schemeClr val="accent1"/>
                </a:solidFill>
              </a:rPr>
              <a:t>Evaluation </a:t>
            </a:r>
            <a:r>
              <a:rPr lang="en-US" dirty="0">
                <a:solidFill>
                  <a:schemeClr val="tx1"/>
                </a:solidFill>
              </a:rPr>
              <a:t>Metrics</a:t>
            </a:r>
            <a:r>
              <a:rPr lang="en-US" dirty="0">
                <a:solidFill>
                  <a:schemeClr val="accent1"/>
                </a:solidFill>
              </a:rPr>
              <a:t> </a:t>
            </a:r>
            <a:br>
              <a:rPr lang="en-GB" sz="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2018" name="Google Shape;2018;p62"/>
          <p:cNvSpPr txBox="1"/>
          <p:nvPr/>
        </p:nvSpPr>
        <p:spPr>
          <a:xfrm>
            <a:off x="717973" y="1608498"/>
            <a:ext cx="6850380" cy="2101166"/>
          </a:xfrm>
          <a:prstGeom prst="rect">
            <a:avLst/>
          </a:prstGeom>
          <a:noFill/>
          <a:ln>
            <a:noFill/>
          </a:ln>
        </p:spPr>
        <p:txBody>
          <a:bodyPr spcFirstLastPara="1" wrap="square" lIns="91425" tIns="91425" rIns="91425" bIns="91425" anchor="ctr" anchorCtr="0">
            <a:noAutofit/>
          </a:bodyPr>
          <a:lstStyle/>
          <a:p>
            <a:pPr marR="0">
              <a:lnSpc>
                <a:spcPct val="107000"/>
              </a:lnSpc>
              <a:spcBef>
                <a:spcPts val="0"/>
              </a:spcBef>
              <a:spcAft>
                <a:spcPts val="800"/>
              </a:spcAft>
            </a:pPr>
            <a:r>
              <a:rPr lang="en-GB" sz="1600" dirty="0">
                <a:solidFill>
                  <a:srgbClr val="75952F"/>
                </a:solidFill>
                <a:latin typeface="Dosis"/>
              </a:rPr>
              <a:t>Different approaches for this type of evaluation metrics:</a:t>
            </a:r>
          </a:p>
          <a:p>
            <a:pPr marR="0">
              <a:lnSpc>
                <a:spcPct val="107000"/>
              </a:lnSpc>
              <a:spcBef>
                <a:spcPts val="0"/>
              </a:spcBef>
              <a:spcAft>
                <a:spcPts val="800"/>
              </a:spcAft>
            </a:pPr>
            <a:r>
              <a:rPr lang="en-GB" sz="1600" dirty="0">
                <a:solidFill>
                  <a:schemeClr val="dk1"/>
                </a:solidFill>
                <a:latin typeface="Dosis"/>
              </a:rPr>
              <a:t>1 - Confusion matrix </a:t>
            </a:r>
            <a:br>
              <a:rPr lang="en-GB" sz="1600" dirty="0">
                <a:solidFill>
                  <a:schemeClr val="dk1"/>
                </a:solidFill>
                <a:latin typeface="Dosis"/>
              </a:rPr>
            </a:br>
            <a:r>
              <a:rPr lang="en-GB" sz="1600" dirty="0">
                <a:solidFill>
                  <a:schemeClr val="dk1"/>
                </a:solidFill>
                <a:latin typeface="Dosis"/>
              </a:rPr>
              <a:t>2- Accuracy.</a:t>
            </a:r>
            <a:br>
              <a:rPr lang="en-GB" sz="1600" dirty="0">
                <a:solidFill>
                  <a:schemeClr val="dk1"/>
                </a:solidFill>
                <a:latin typeface="Dosis"/>
              </a:rPr>
            </a:br>
            <a:r>
              <a:rPr lang="en-GB" sz="1600" dirty="0">
                <a:solidFill>
                  <a:schemeClr val="dk1"/>
                </a:solidFill>
                <a:latin typeface="Dosis"/>
              </a:rPr>
              <a:t>3- Precision.</a:t>
            </a:r>
            <a:br>
              <a:rPr lang="en-GB" sz="1600" dirty="0">
                <a:solidFill>
                  <a:schemeClr val="dk1"/>
                </a:solidFill>
                <a:latin typeface="Dosis"/>
              </a:rPr>
            </a:br>
            <a:r>
              <a:rPr lang="en-GB" sz="1600" dirty="0">
                <a:solidFill>
                  <a:schemeClr val="dk1"/>
                </a:solidFill>
                <a:latin typeface="Dosis"/>
              </a:rPr>
              <a:t>4- Recall.</a:t>
            </a:r>
            <a:br>
              <a:rPr lang="en-GB" sz="1600" dirty="0">
                <a:solidFill>
                  <a:schemeClr val="dk1"/>
                </a:solidFill>
                <a:latin typeface="Dosis"/>
              </a:rPr>
            </a:br>
            <a:r>
              <a:rPr lang="en-GB" sz="1600" dirty="0">
                <a:solidFill>
                  <a:schemeClr val="dk1"/>
                </a:solidFill>
                <a:latin typeface="Dosis"/>
              </a:rPr>
              <a:t>5- Specificity.</a:t>
            </a:r>
            <a:br>
              <a:rPr lang="en-GB" sz="1600" dirty="0">
                <a:solidFill>
                  <a:schemeClr val="dk1"/>
                </a:solidFill>
                <a:latin typeface="Dosis"/>
              </a:rPr>
            </a:br>
            <a:r>
              <a:rPr lang="en-GB" sz="1600" dirty="0">
                <a:solidFill>
                  <a:schemeClr val="dk1"/>
                </a:solidFill>
                <a:latin typeface="Dosis"/>
              </a:rPr>
              <a:t>6- F1 Score, etc.</a:t>
            </a:r>
          </a:p>
        </p:txBody>
      </p:sp>
      <p:sp>
        <p:nvSpPr>
          <p:cNvPr id="2057" name="Google Shape;2057;p62"/>
          <p:cNvSpPr/>
          <p:nvPr/>
        </p:nvSpPr>
        <p:spPr>
          <a:xfrm>
            <a:off x="86271" y="4196748"/>
            <a:ext cx="267367" cy="268756"/>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2"/>
          <p:cNvSpPr/>
          <p:nvPr/>
        </p:nvSpPr>
        <p:spPr>
          <a:xfrm>
            <a:off x="8786924" y="4195712"/>
            <a:ext cx="270805" cy="269792"/>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62"/>
          <p:cNvGrpSpPr/>
          <p:nvPr/>
        </p:nvGrpSpPr>
        <p:grpSpPr>
          <a:xfrm>
            <a:off x="73539" y="704629"/>
            <a:ext cx="269439" cy="268756"/>
            <a:chOff x="-20173175" y="2038750"/>
            <a:chExt cx="305625" cy="304850"/>
          </a:xfrm>
        </p:grpSpPr>
        <p:sp>
          <p:nvSpPr>
            <p:cNvPr id="2060" name="Google Shape;2060;p62"/>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2"/>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2"/>
          <p:cNvSpPr/>
          <p:nvPr/>
        </p:nvSpPr>
        <p:spPr>
          <a:xfrm>
            <a:off x="8803116" y="697819"/>
            <a:ext cx="267345" cy="266662"/>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E94C525-52A9-E861-EB9D-533E2AB863A4}"/>
              </a:ext>
            </a:extLst>
          </p:cNvPr>
          <p:cNvSpPr txBox="1"/>
          <p:nvPr/>
        </p:nvSpPr>
        <p:spPr>
          <a:xfrm>
            <a:off x="580813" y="1267862"/>
            <a:ext cx="7124700" cy="368306"/>
          </a:xfrm>
          <a:prstGeom prst="rect">
            <a:avLst/>
          </a:prstGeom>
          <a:noFill/>
        </p:spPr>
        <p:txBody>
          <a:bodyPr wrap="square" rtlCol="0">
            <a:spAutoFit/>
          </a:bodyPr>
          <a:lstStyle/>
          <a:p>
            <a:pPr marL="0" marR="0">
              <a:lnSpc>
                <a:spcPct val="107000"/>
              </a:lnSpc>
              <a:spcBef>
                <a:spcPts val="0"/>
              </a:spcBef>
              <a:spcAft>
                <a:spcPts val="800"/>
              </a:spcAft>
            </a:pP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 Classification Evaluation Metrics (</a:t>
            </a:r>
            <a:r>
              <a:rPr lang="en-US" sz="1800" b="1" dirty="0">
                <a:solidFill>
                  <a:schemeClr val="accent1"/>
                </a:solidFill>
                <a:latin typeface="Times New Roman" panose="02020603050405020304" pitchFamily="18" charset="0"/>
                <a:cs typeface="Times New Roman" panose="02020603050405020304" pitchFamily="18" charset="0"/>
              </a:rPr>
              <a:t>continued</a:t>
            </a: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600" dirty="0">
              <a:solidFill>
                <a:schemeClr val="accent1"/>
              </a:solidFill>
              <a:latin typeface="Dosis"/>
            </a:endParaRPr>
          </a:p>
        </p:txBody>
      </p:sp>
    </p:spTree>
    <p:extLst>
      <p:ext uri="{BB962C8B-B14F-4D97-AF65-F5344CB8AC3E}">
        <p14:creationId xmlns:p14="http://schemas.microsoft.com/office/powerpoint/2010/main" val="41704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9" name="Google Shape;1719;p43"/>
          <p:cNvSpPr txBox="1">
            <a:spLocks noGrp="1"/>
          </p:cNvSpPr>
          <p:nvPr>
            <p:ph type="title" idx="2"/>
          </p:nvPr>
        </p:nvSpPr>
        <p:spPr>
          <a:xfrm>
            <a:off x="170900" y="160027"/>
            <a:ext cx="6186009" cy="1391911"/>
          </a:xfrm>
          <a:prstGeom prst="rect">
            <a:avLst/>
          </a:prstGeom>
        </p:spPr>
        <p:txBody>
          <a:bodyPr spcFirstLastPara="1" wrap="square" lIns="91425" tIns="91425" rIns="91425" bIns="91425" anchor="ctr" anchorCtr="0">
            <a:noAutofit/>
          </a:bodyPr>
          <a:lstStyle/>
          <a:p>
            <a:r>
              <a:rPr lang="en-US" sz="2800" dirty="0">
                <a:solidFill>
                  <a:schemeClr val="accent1"/>
                </a:solidFill>
                <a:sym typeface="Dosis"/>
              </a:rPr>
              <a:t>Our dataset </a:t>
            </a:r>
            <a:r>
              <a:rPr lang="en-US" sz="1600" dirty="0">
                <a:latin typeface="Dosis"/>
                <a:sym typeface="Dosis"/>
              </a:rPr>
              <a:t>is balanced, so the best approach to evaluate the ML model  Accuracy, but we will test the rest of evaluation Metrex for more efficiency. We use it to compare between the different ML models in order to select the best of them that fit more with our dataset. </a:t>
            </a:r>
            <a:endParaRPr sz="1600" dirty="0">
              <a:latin typeface="Dosis"/>
              <a:sym typeface="Dosis"/>
            </a:endParaRPr>
          </a:p>
        </p:txBody>
      </p:sp>
      <p:pic>
        <p:nvPicPr>
          <p:cNvPr id="7" name="Google Shape;1723;p43">
            <a:extLst>
              <a:ext uri="{FF2B5EF4-FFF2-40B4-BE49-F238E27FC236}">
                <a16:creationId xmlns:a16="http://schemas.microsoft.com/office/drawing/2014/main" id="{D210DDAE-3417-4E0F-9111-8099F993473D}"/>
              </a:ext>
            </a:extLst>
          </p:cNvPr>
          <p:cNvPicPr preferRelativeResize="0"/>
          <p:nvPr/>
        </p:nvPicPr>
        <p:blipFill rotWithShape="1">
          <a:blip r:embed="rId3">
            <a:alphaModFix amt="85000"/>
          </a:blip>
          <a:srcRect l="21974" t="10119" r="21968" b="34005"/>
          <a:stretch/>
        </p:blipFill>
        <p:spPr>
          <a:xfrm>
            <a:off x="5488802" y="2453645"/>
            <a:ext cx="3484298" cy="2316476"/>
          </a:xfrm>
          <a:prstGeom prst="rect">
            <a:avLst/>
          </a:prstGeom>
          <a:noFill/>
          <a:ln w="9525" cap="flat" cmpd="sng">
            <a:solidFill>
              <a:schemeClr val="dk2"/>
            </a:solidFill>
            <a:prstDash val="solid"/>
            <a:round/>
            <a:headEnd type="none" w="sm" len="sm"/>
            <a:tailEnd type="none" w="sm" len="sm"/>
          </a:ln>
        </p:spPr>
      </p:pic>
      <p:pic>
        <p:nvPicPr>
          <p:cNvPr id="3" name="Picture 2">
            <a:extLst>
              <a:ext uri="{FF2B5EF4-FFF2-40B4-BE49-F238E27FC236}">
                <a16:creationId xmlns:a16="http://schemas.microsoft.com/office/drawing/2014/main" id="{A1E5D016-B286-5469-D308-720BA4C3E0E5}"/>
              </a:ext>
            </a:extLst>
          </p:cNvPr>
          <p:cNvPicPr>
            <a:picLocks noChangeAspect="1"/>
          </p:cNvPicPr>
          <p:nvPr/>
        </p:nvPicPr>
        <p:blipFill rotWithShape="1">
          <a:blip r:embed="rId4"/>
          <a:srcRect l="17411" t="35965" r="42989" b="22349"/>
          <a:stretch/>
        </p:blipFill>
        <p:spPr>
          <a:xfrm>
            <a:off x="304800" y="1849820"/>
            <a:ext cx="4908331" cy="29064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50"/>
          <p:cNvSpPr txBox="1">
            <a:spLocks noGrp="1"/>
          </p:cNvSpPr>
          <p:nvPr>
            <p:ph type="title"/>
          </p:nvPr>
        </p:nvSpPr>
        <p:spPr>
          <a:xfrm>
            <a:off x="-79650" y="539850"/>
            <a:ext cx="9303300" cy="582600"/>
          </a:xfrm>
          <a:prstGeom prst="rect">
            <a:avLst/>
          </a:prstGeom>
        </p:spPr>
        <p:txBody>
          <a:bodyPr spcFirstLastPara="1" wrap="square" lIns="91425" tIns="91425" rIns="91425" bIns="91425" anchor="ctr" anchorCtr="0">
            <a:noAutofit/>
          </a:bodyPr>
          <a:lstStyle/>
          <a:p>
            <a:br>
              <a:rPr lang="en-US" dirty="0"/>
            </a:br>
            <a:r>
              <a:rPr lang="en-US" dirty="0"/>
              <a:t>Compassion </a:t>
            </a:r>
            <a:r>
              <a:rPr lang="en-US" dirty="0">
                <a:solidFill>
                  <a:schemeClr val="accent1"/>
                </a:solidFill>
              </a:rPr>
              <a:t>Plotting</a:t>
            </a:r>
            <a:r>
              <a:rPr lang="en-US" dirty="0"/>
              <a:t> Function</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7" name="Picture 6" descr="Chart, bar chart&#10;&#10;Description automatically generated">
            <a:extLst>
              <a:ext uri="{FF2B5EF4-FFF2-40B4-BE49-F238E27FC236}">
                <a16:creationId xmlns:a16="http://schemas.microsoft.com/office/drawing/2014/main" id="{ADBD1DDC-6C77-DD27-D6CF-43A6C88E7B49}"/>
              </a:ext>
            </a:extLst>
          </p:cNvPr>
          <p:cNvPicPr>
            <a:picLocks noChangeAspect="1"/>
          </p:cNvPicPr>
          <p:nvPr/>
        </p:nvPicPr>
        <p:blipFill rotWithShape="1">
          <a:blip r:embed="rId3">
            <a:extLst>
              <a:ext uri="{28A0092B-C50C-407E-A947-70E740481C1C}">
                <a14:useLocalDpi xmlns:a14="http://schemas.microsoft.com/office/drawing/2010/main" val="0"/>
              </a:ext>
            </a:extLst>
          </a:blip>
          <a:srcRect l="10878" t="19124" r="10199" b="9319"/>
          <a:stretch/>
        </p:blipFill>
        <p:spPr bwMode="auto">
          <a:xfrm>
            <a:off x="1534150" y="1369595"/>
            <a:ext cx="6737985" cy="34353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3749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50"/>
          <p:cNvSpPr txBox="1">
            <a:spLocks noGrp="1"/>
          </p:cNvSpPr>
          <p:nvPr>
            <p:ph type="title"/>
          </p:nvPr>
        </p:nvSpPr>
        <p:spPr>
          <a:xfrm>
            <a:off x="-79650" y="539850"/>
            <a:ext cx="9303300" cy="582600"/>
          </a:xfrm>
          <a:prstGeom prst="rect">
            <a:avLst/>
          </a:prstGeom>
        </p:spPr>
        <p:txBody>
          <a:bodyPr spcFirstLastPara="1" wrap="square" lIns="91425" tIns="91425" rIns="91425" bIns="91425" anchor="ctr" anchorCtr="0">
            <a:noAutofit/>
          </a:bodyPr>
          <a:lstStyle/>
          <a:p>
            <a:br>
              <a:rPr lang="en-US" dirty="0"/>
            </a:br>
            <a:r>
              <a:rPr lang="en-US" dirty="0"/>
              <a:t>Compassion </a:t>
            </a:r>
            <a:r>
              <a:rPr lang="en-US" dirty="0">
                <a:solidFill>
                  <a:schemeClr val="accent1"/>
                </a:solidFill>
              </a:rPr>
              <a:t>Plotting</a:t>
            </a:r>
            <a:r>
              <a:rPr lang="en-US" dirty="0"/>
              <a:t> Function.. continued</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5" name="Picture 4" descr="Graphical user interface, application&#10;&#10;Description automatically generated">
            <a:extLst>
              <a:ext uri="{FF2B5EF4-FFF2-40B4-BE49-F238E27FC236}">
                <a16:creationId xmlns:a16="http://schemas.microsoft.com/office/drawing/2014/main" id="{43332E31-381A-A5DF-79D8-1BD1BD0D4D2F}"/>
              </a:ext>
            </a:extLst>
          </p:cNvPr>
          <p:cNvPicPr>
            <a:picLocks noChangeAspect="1"/>
          </p:cNvPicPr>
          <p:nvPr/>
        </p:nvPicPr>
        <p:blipFill rotWithShape="1">
          <a:blip r:embed="rId3">
            <a:extLst>
              <a:ext uri="{28A0092B-C50C-407E-A947-70E740481C1C}">
                <a14:useLocalDpi xmlns:a14="http://schemas.microsoft.com/office/drawing/2010/main" val="0"/>
              </a:ext>
            </a:extLst>
          </a:blip>
          <a:srcRect l="10879" t="15256" r="5244" b="11035"/>
          <a:stretch/>
        </p:blipFill>
        <p:spPr bwMode="auto">
          <a:xfrm>
            <a:off x="1492250" y="1375410"/>
            <a:ext cx="6936740" cy="342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45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8"/>
        <p:cNvGrpSpPr/>
        <p:nvPr/>
      </p:nvGrpSpPr>
      <p:grpSpPr>
        <a:xfrm>
          <a:off x="0" y="0"/>
          <a:ext cx="0" cy="0"/>
          <a:chOff x="0" y="0"/>
          <a:chExt cx="0" cy="0"/>
        </a:xfrm>
      </p:grpSpPr>
      <p:sp>
        <p:nvSpPr>
          <p:cNvPr id="1619" name="Google Shape;1619;p33"/>
          <p:cNvSpPr txBox="1">
            <a:spLocks noGrp="1"/>
          </p:cNvSpPr>
          <p:nvPr>
            <p:ph type="body" idx="1"/>
          </p:nvPr>
        </p:nvSpPr>
        <p:spPr>
          <a:xfrm>
            <a:off x="749496" y="1039761"/>
            <a:ext cx="6801000" cy="4048431"/>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800"/>
              </a:spcAft>
              <a:buNone/>
            </a:pPr>
            <a:endParaRPr lang="en-US" sz="1000" dirty="0">
              <a:solidFill>
                <a:srgbClr val="595959"/>
              </a:solidFill>
              <a:latin typeface="Dosis" pitchFamily="2"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000" dirty="0">
                <a:solidFill>
                  <a:srgbClr val="595959"/>
                </a:solidFill>
                <a:effectLst/>
                <a:latin typeface="Dosis" pitchFamily="2" charset="0"/>
                <a:ea typeface="Calibri" panose="020F0502020204030204" pitchFamily="34" charset="0"/>
                <a:cs typeface="Times New Roman" panose="02020603050405020304" pitchFamily="18" charset="0"/>
              </a:rPr>
              <a:t> </a:t>
            </a:r>
            <a:r>
              <a:rPr lang="en-US" sz="1600" dirty="0">
                <a:solidFill>
                  <a:schemeClr val="bg1">
                    <a:lumMod val="25000"/>
                  </a:schemeClr>
                </a:solidFill>
                <a:effectLst/>
                <a:latin typeface="Dosis" pitchFamily="2" charset="0"/>
                <a:ea typeface="Calibri" panose="020F0502020204030204" pitchFamily="34" charset="0"/>
                <a:cs typeface="Times New Roman" panose="02020603050405020304" pitchFamily="18" charset="0"/>
              </a:rPr>
              <a:t>Machine learning (ML): </a:t>
            </a:r>
            <a:r>
              <a:rPr lang="en-US" sz="1200" dirty="0">
                <a:solidFill>
                  <a:schemeClr val="tx1">
                    <a:lumMod val="75000"/>
                    <a:lumOff val="25000"/>
                  </a:schemeClr>
                </a:solidFill>
                <a:effectLst/>
                <a:latin typeface="Dosis" pitchFamily="2" charset="0"/>
                <a:ea typeface="Calibri" panose="020F0502020204030204" pitchFamily="34" charset="0"/>
                <a:cs typeface="Times New Roman" panose="02020603050405020304" pitchFamily="18" charset="0"/>
              </a:rPr>
              <a:t>is a subset of artificial intelligence that builds an automated model that can learn from a data sample, make decisions, and recognize patterns from computational learning theory without being programmed to achieve a desired outcome. </a:t>
            </a:r>
          </a:p>
          <a:p>
            <a:pPr marL="0" marR="0" indent="0">
              <a:lnSpc>
                <a:spcPct val="107000"/>
              </a:lnSpc>
              <a:spcBef>
                <a:spcPts val="0"/>
              </a:spcBef>
              <a:spcAft>
                <a:spcPts val="800"/>
              </a:spcAft>
              <a:buNone/>
            </a:pPr>
            <a:endParaRPr lang="en-US" sz="1200" dirty="0">
              <a:solidFill>
                <a:schemeClr val="tx1">
                  <a:lumMod val="75000"/>
                  <a:lumOff val="25000"/>
                </a:schemeClr>
              </a:solidFill>
              <a:effectLst/>
              <a:latin typeface="Dosis" pitchFamily="2"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200" dirty="0">
                <a:solidFill>
                  <a:schemeClr val="tx1">
                    <a:lumMod val="75000"/>
                    <a:lumOff val="25000"/>
                  </a:schemeClr>
                </a:solidFill>
                <a:latin typeface="Dosis" pitchFamily="2" charset="0"/>
                <a:cs typeface="Times New Roman" panose="02020603050405020304" pitchFamily="18" charset="0"/>
              </a:rPr>
              <a:t>ML has several types of machine learning algorithms:</a:t>
            </a:r>
          </a:p>
          <a:p>
            <a:pPr marL="171450" indent="-171450">
              <a:lnSpc>
                <a:spcPct val="107000"/>
              </a:lnSpc>
              <a:spcAft>
                <a:spcPts val="800"/>
              </a:spcAft>
              <a:buFont typeface="Arial" panose="020B0604020202020204" pitchFamily="34" charset="0"/>
              <a:buChar char="•"/>
            </a:pPr>
            <a:r>
              <a:rPr lang="en-US" sz="1200" dirty="0">
                <a:solidFill>
                  <a:schemeClr val="tx1">
                    <a:lumMod val="75000"/>
                    <a:lumOff val="25000"/>
                  </a:schemeClr>
                </a:solidFill>
                <a:latin typeface="Dosis" pitchFamily="2" charset="0"/>
                <a:cs typeface="Times New Roman" panose="02020603050405020304" pitchFamily="18" charset="0"/>
              </a:rPr>
              <a:t>Supervised learning: the system has training set of data with result vectors.</a:t>
            </a:r>
          </a:p>
          <a:p>
            <a:pPr marL="171450" indent="-171450">
              <a:lnSpc>
                <a:spcPct val="107000"/>
              </a:lnSpc>
              <a:spcAft>
                <a:spcPts val="800"/>
              </a:spcAft>
              <a:buFont typeface="Arial" panose="020B0604020202020204" pitchFamily="34" charset="0"/>
              <a:buChar char="•"/>
            </a:pPr>
            <a:r>
              <a:rPr lang="en-US" sz="1200" dirty="0">
                <a:solidFill>
                  <a:schemeClr val="tx1">
                    <a:lumMod val="75000"/>
                    <a:lumOff val="25000"/>
                  </a:schemeClr>
                </a:solidFill>
                <a:latin typeface="Dosis" pitchFamily="2" charset="0"/>
                <a:cs typeface="Times New Roman" panose="02020603050405020304" pitchFamily="18" charset="0"/>
              </a:rPr>
              <a:t>Unsupervised learning: </a:t>
            </a:r>
            <a:r>
              <a:rPr kumimoji="0" lang="en-US" sz="1200" b="0" i="0" u="none" strike="noStrike" kern="0" cap="none" spc="0" normalizeH="0" baseline="0" noProof="0" dirty="0">
                <a:ln>
                  <a:noFill/>
                </a:ln>
                <a:solidFill>
                  <a:srgbClr val="191919">
                    <a:lumMod val="75000"/>
                    <a:lumOff val="25000"/>
                  </a:srgbClr>
                </a:solidFill>
                <a:effectLst/>
                <a:uLnTx/>
                <a:uFillTx/>
                <a:latin typeface="Dosis" pitchFamily="2" charset="0"/>
                <a:cs typeface="Times New Roman" panose="02020603050405020304" pitchFamily="18" charset="0"/>
                <a:sym typeface="Dosis"/>
              </a:rPr>
              <a:t>used for data with no historical labels therefore the algorithm must discover what is being shown since the system does not have the correct answer.</a:t>
            </a:r>
            <a:endParaRPr lang="en-US" sz="1200" dirty="0">
              <a:solidFill>
                <a:schemeClr val="tx1">
                  <a:lumMod val="75000"/>
                  <a:lumOff val="25000"/>
                </a:schemeClr>
              </a:solidFill>
              <a:latin typeface="Dosis" pitchFamily="2"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solidFill>
                  <a:schemeClr val="tx1">
                    <a:lumMod val="75000"/>
                    <a:lumOff val="25000"/>
                  </a:schemeClr>
                </a:solidFill>
                <a:latin typeface="Dosis" pitchFamily="2" charset="0"/>
                <a:cs typeface="Times New Roman" panose="02020603050405020304" pitchFamily="18" charset="0"/>
              </a:rPr>
              <a:t>Reinforcement learning: the algorithm learns via trial and error which gives the best rewards.</a:t>
            </a:r>
          </a:p>
          <a:p>
            <a:pPr marL="0" indent="0">
              <a:lnSpc>
                <a:spcPct val="107000"/>
              </a:lnSpc>
              <a:spcAft>
                <a:spcPts val="800"/>
              </a:spcAft>
              <a:buNone/>
            </a:pPr>
            <a:endParaRPr lang="en-US" sz="1200" b="1" dirty="0">
              <a:solidFill>
                <a:schemeClr val="tx1">
                  <a:lumMod val="75000"/>
                  <a:lumOff val="25000"/>
                </a:schemeClr>
              </a:solidFill>
              <a:latin typeface="Dosis" pitchFamily="2" charset="0"/>
              <a:cs typeface="Times New Roman" panose="02020603050405020304" pitchFamily="18" charset="0"/>
            </a:endParaRPr>
          </a:p>
          <a:p>
            <a:pPr marL="0" indent="0">
              <a:lnSpc>
                <a:spcPct val="107000"/>
              </a:lnSpc>
              <a:spcAft>
                <a:spcPts val="800"/>
              </a:spcAft>
              <a:buNone/>
            </a:pPr>
            <a:r>
              <a:rPr lang="en-US" sz="1200" b="1" dirty="0">
                <a:solidFill>
                  <a:schemeClr val="tx1">
                    <a:lumMod val="75000"/>
                    <a:lumOff val="25000"/>
                  </a:schemeClr>
                </a:solidFill>
                <a:latin typeface="Dosis" pitchFamily="2" charset="0"/>
                <a:cs typeface="Times New Roman" panose="02020603050405020304" pitchFamily="18" charset="0"/>
              </a:rPr>
              <a:t>Our project is mainly focused on Supervised learning.</a:t>
            </a:r>
          </a:p>
          <a:p>
            <a:pPr marL="171450" indent="-171450">
              <a:lnSpc>
                <a:spcPct val="107000"/>
              </a:lnSpc>
              <a:spcAft>
                <a:spcPts val="800"/>
              </a:spcAft>
            </a:pPr>
            <a:endParaRPr lang="en-US"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1000" b="1" kern="0" dirty="0">
                <a:solidFill>
                  <a:srgbClr val="14756E"/>
                </a:solidFill>
                <a:effectLst/>
                <a:latin typeface="Tw Cen MT" panose="020B0602020104020603" pitchFamily="34" charset="0"/>
                <a:ea typeface="Times New Roman" panose="02020603050405020304" pitchFamily="18" charset="0"/>
                <a:cs typeface="Times New Roman" panose="02020603050405020304" pitchFamily="18" charset="0"/>
              </a:rPr>
              <a:t> </a:t>
            </a:r>
            <a:endParaRPr sz="1000" dirty="0">
              <a:solidFill>
                <a:schemeClr val="dk1"/>
              </a:solidFill>
            </a:endParaRPr>
          </a:p>
        </p:txBody>
      </p:sp>
      <p:sp>
        <p:nvSpPr>
          <p:cNvPr id="1620" name="Google Shape;1620;p33"/>
          <p:cNvSpPr txBox="1">
            <a:spLocks noGrp="1"/>
          </p:cNvSpPr>
          <p:nvPr>
            <p:ph type="title"/>
          </p:nvPr>
        </p:nvSpPr>
        <p:spPr>
          <a:xfrm>
            <a:off x="-106950" y="539400"/>
            <a:ext cx="9357900" cy="5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Introduction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50"/>
          <p:cNvSpPr txBox="1">
            <a:spLocks noGrp="1"/>
          </p:cNvSpPr>
          <p:nvPr>
            <p:ph type="title"/>
          </p:nvPr>
        </p:nvSpPr>
        <p:spPr>
          <a:xfrm>
            <a:off x="-79650" y="539850"/>
            <a:ext cx="9303300" cy="582600"/>
          </a:xfrm>
          <a:prstGeom prst="rect">
            <a:avLst/>
          </a:prstGeom>
        </p:spPr>
        <p:txBody>
          <a:bodyPr spcFirstLastPara="1" wrap="square" lIns="91425" tIns="91425" rIns="91425" bIns="91425" anchor="ctr" anchorCtr="0">
            <a:noAutofit/>
          </a:bodyPr>
          <a:lstStyle/>
          <a:p>
            <a:br>
              <a:rPr lang="en-US" dirty="0"/>
            </a:br>
            <a:r>
              <a:rPr lang="en-US" dirty="0"/>
              <a:t>Compassion </a:t>
            </a:r>
            <a:r>
              <a:rPr lang="en-US" dirty="0">
                <a:solidFill>
                  <a:schemeClr val="accent1"/>
                </a:solidFill>
              </a:rPr>
              <a:t>Plotting</a:t>
            </a:r>
            <a:r>
              <a:rPr lang="en-US" dirty="0"/>
              <a:t> Function.. continued</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9" name="Picture 8" descr="Chart, bar chart&#10;&#10;Description automatically generated">
            <a:extLst>
              <a:ext uri="{FF2B5EF4-FFF2-40B4-BE49-F238E27FC236}">
                <a16:creationId xmlns:a16="http://schemas.microsoft.com/office/drawing/2014/main" id="{9CE25466-64F1-609C-DD09-6FEFA10A4EA4}"/>
              </a:ext>
            </a:extLst>
          </p:cNvPr>
          <p:cNvPicPr>
            <a:picLocks noChangeAspect="1"/>
          </p:cNvPicPr>
          <p:nvPr/>
        </p:nvPicPr>
        <p:blipFill rotWithShape="1">
          <a:blip r:embed="rId3">
            <a:extLst>
              <a:ext uri="{28A0092B-C50C-407E-A947-70E740481C1C}">
                <a14:useLocalDpi xmlns:a14="http://schemas.microsoft.com/office/drawing/2010/main" val="0"/>
              </a:ext>
            </a:extLst>
          </a:blip>
          <a:srcRect l="10999" t="16545" r="9957" b="10181"/>
          <a:stretch/>
        </p:blipFill>
        <p:spPr bwMode="auto">
          <a:xfrm>
            <a:off x="1563370" y="1353503"/>
            <a:ext cx="6748780" cy="35185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1547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50"/>
          <p:cNvSpPr txBox="1">
            <a:spLocks noGrp="1"/>
          </p:cNvSpPr>
          <p:nvPr>
            <p:ph type="title"/>
          </p:nvPr>
        </p:nvSpPr>
        <p:spPr>
          <a:xfrm>
            <a:off x="-79650" y="539850"/>
            <a:ext cx="9303300" cy="582600"/>
          </a:xfrm>
          <a:prstGeom prst="rect">
            <a:avLst/>
          </a:prstGeom>
        </p:spPr>
        <p:txBody>
          <a:bodyPr spcFirstLastPara="1" wrap="square" lIns="91425" tIns="91425" rIns="91425" bIns="91425" anchor="ctr" anchorCtr="0">
            <a:noAutofit/>
          </a:bodyPr>
          <a:lstStyle/>
          <a:p>
            <a:br>
              <a:rPr lang="en-US" dirty="0"/>
            </a:br>
            <a:r>
              <a:rPr lang="en-US" dirty="0"/>
              <a:t>Compassion </a:t>
            </a:r>
            <a:r>
              <a:rPr lang="en-US" dirty="0">
                <a:solidFill>
                  <a:schemeClr val="accent1"/>
                </a:solidFill>
              </a:rPr>
              <a:t>Plotting</a:t>
            </a:r>
            <a:r>
              <a:rPr lang="en-US" dirty="0"/>
              <a:t> Function.. continued</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4" name="Picture 3" descr="Graphical user interface, chart, application&#10;&#10;Description automatically generated">
            <a:extLst>
              <a:ext uri="{FF2B5EF4-FFF2-40B4-BE49-F238E27FC236}">
                <a16:creationId xmlns:a16="http://schemas.microsoft.com/office/drawing/2014/main" id="{0DB65517-9528-B63E-34D5-30058CD04EB4}"/>
              </a:ext>
            </a:extLst>
          </p:cNvPr>
          <p:cNvPicPr>
            <a:picLocks noChangeAspect="1"/>
          </p:cNvPicPr>
          <p:nvPr/>
        </p:nvPicPr>
        <p:blipFill rotWithShape="1">
          <a:blip r:embed="rId3">
            <a:extLst>
              <a:ext uri="{28A0092B-C50C-407E-A947-70E740481C1C}">
                <a14:useLocalDpi xmlns:a14="http://schemas.microsoft.com/office/drawing/2010/main" val="0"/>
              </a:ext>
            </a:extLst>
          </a:blip>
          <a:srcRect l="11121" t="13537" r="9232" b="17891"/>
          <a:stretch/>
        </p:blipFill>
        <p:spPr bwMode="auto">
          <a:xfrm>
            <a:off x="1485900" y="1377633"/>
            <a:ext cx="7010400" cy="33940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203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50"/>
          <p:cNvSpPr txBox="1">
            <a:spLocks noGrp="1"/>
          </p:cNvSpPr>
          <p:nvPr>
            <p:ph type="title"/>
          </p:nvPr>
        </p:nvSpPr>
        <p:spPr>
          <a:xfrm>
            <a:off x="-79650" y="539850"/>
            <a:ext cx="9303300" cy="582600"/>
          </a:xfrm>
          <a:prstGeom prst="rect">
            <a:avLst/>
          </a:prstGeom>
        </p:spPr>
        <p:txBody>
          <a:bodyPr spcFirstLastPara="1" wrap="square" lIns="91425" tIns="91425" rIns="91425" bIns="91425" anchor="ctr" anchorCtr="0">
            <a:noAutofit/>
          </a:bodyPr>
          <a:lstStyle/>
          <a:p>
            <a:br>
              <a:rPr lang="en-US" dirty="0"/>
            </a:br>
            <a:r>
              <a:rPr lang="en-US" dirty="0"/>
              <a:t>Confusion Matrix for </a:t>
            </a:r>
            <a:r>
              <a:rPr lang="en-US" dirty="0">
                <a:solidFill>
                  <a:schemeClr val="accent1"/>
                </a:solidFill>
              </a:rPr>
              <a:t>random forest</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dirty="0"/>
          </a:p>
        </p:txBody>
      </p:sp>
      <p:pic>
        <p:nvPicPr>
          <p:cNvPr id="5" name="Picture 4">
            <a:extLst>
              <a:ext uri="{FF2B5EF4-FFF2-40B4-BE49-F238E27FC236}">
                <a16:creationId xmlns:a16="http://schemas.microsoft.com/office/drawing/2014/main" id="{12542E13-E8DB-83D3-D392-EA265929CC36}"/>
              </a:ext>
            </a:extLst>
          </p:cNvPr>
          <p:cNvPicPr>
            <a:picLocks noChangeAspect="1"/>
          </p:cNvPicPr>
          <p:nvPr/>
        </p:nvPicPr>
        <p:blipFill rotWithShape="1">
          <a:blip r:embed="rId3"/>
          <a:srcRect l="34524" t="21587" r="31785" b="14498"/>
          <a:stretch/>
        </p:blipFill>
        <p:spPr bwMode="auto">
          <a:xfrm>
            <a:off x="2716530" y="1183742"/>
            <a:ext cx="3710940" cy="3959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640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53"/>
          <p:cNvSpPr txBox="1"/>
          <p:nvPr/>
        </p:nvSpPr>
        <p:spPr>
          <a:xfrm>
            <a:off x="-213150" y="539850"/>
            <a:ext cx="9570300" cy="582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lang="en" sz="3500" dirty="0">
              <a:solidFill>
                <a:schemeClr val="accent1"/>
              </a:solidFill>
              <a:latin typeface="Bebas Neue"/>
              <a:sym typeface="Bebas Neue"/>
            </a:endParaRPr>
          </a:p>
          <a:p>
            <a:pPr algn="ctr"/>
            <a:r>
              <a:rPr lang="en-US" sz="3500" dirty="0">
                <a:solidFill>
                  <a:schemeClr val="accent1"/>
                </a:solidFill>
                <a:latin typeface="Bebas Neue"/>
              </a:rPr>
              <a:t>Checking overfitting </a:t>
            </a:r>
            <a:r>
              <a:rPr lang="en-US" sz="3500" dirty="0">
                <a:solidFill>
                  <a:schemeClr val="tx1"/>
                </a:solidFill>
                <a:latin typeface="Bebas Neue"/>
              </a:rPr>
              <a:t>and</a:t>
            </a:r>
            <a:r>
              <a:rPr lang="en-US" sz="3500" dirty="0">
                <a:solidFill>
                  <a:schemeClr val="accent1"/>
                </a:solidFill>
                <a:latin typeface="Bebas Neue"/>
              </a:rPr>
              <a:t> underfitting</a:t>
            </a:r>
            <a:endParaRPr lang="en-GB" sz="3500" dirty="0">
              <a:solidFill>
                <a:schemeClr val="accent1"/>
              </a:solidFill>
              <a:latin typeface="Bebas Neue"/>
            </a:endParaRPr>
          </a:p>
          <a:p>
            <a:pPr marL="0" lvl="0" indent="0" algn="ctr" rtl="0">
              <a:spcBef>
                <a:spcPts val="0"/>
              </a:spcBef>
              <a:spcAft>
                <a:spcPts val="0"/>
              </a:spcAft>
              <a:buNone/>
            </a:pPr>
            <a:endParaRPr sz="3500" dirty="0">
              <a:solidFill>
                <a:schemeClr val="dk2"/>
              </a:solidFill>
              <a:latin typeface="Bebas Neue"/>
              <a:ea typeface="Bebas Neue"/>
              <a:cs typeface="Bebas Neue"/>
              <a:sym typeface="Bebas Neue"/>
            </a:endParaRPr>
          </a:p>
        </p:txBody>
      </p:sp>
      <p:sp>
        <p:nvSpPr>
          <p:cNvPr id="1799" name="Google Shape;1799;p53"/>
          <p:cNvSpPr txBox="1"/>
          <p:nvPr/>
        </p:nvSpPr>
        <p:spPr>
          <a:xfrm>
            <a:off x="384719" y="755605"/>
            <a:ext cx="7540081" cy="2173497"/>
          </a:xfrm>
          <a:prstGeom prst="rect">
            <a:avLst/>
          </a:prstGeom>
          <a:noFill/>
          <a:ln>
            <a:noFill/>
          </a:ln>
        </p:spPr>
        <p:txBody>
          <a:bodyPr spcFirstLastPara="1" wrap="square" lIns="91425" tIns="91425" rIns="91425" bIns="91425" anchor="ctr" anchorCtr="0">
            <a:noAutofit/>
          </a:bodyPr>
          <a:lstStyle/>
          <a:p>
            <a:r>
              <a:rPr lang="en-US" sz="1600" dirty="0">
                <a:solidFill>
                  <a:schemeClr val="dk1"/>
                </a:solidFill>
                <a:latin typeface="Dosis"/>
              </a:rPr>
              <a:t>In machine learning </a:t>
            </a:r>
            <a:r>
              <a:rPr lang="en-US" sz="1600" dirty="0">
                <a:solidFill>
                  <a:srgbClr val="75952F"/>
                </a:solidFill>
                <a:latin typeface="Dosis"/>
              </a:rPr>
              <a:t>overfitting</a:t>
            </a:r>
            <a:r>
              <a:rPr lang="en-US" sz="1600" dirty="0">
                <a:solidFill>
                  <a:schemeClr val="dk1"/>
                </a:solidFill>
                <a:latin typeface="Dosis"/>
              </a:rPr>
              <a:t> and </a:t>
            </a:r>
            <a:r>
              <a:rPr lang="en-US" sz="1600" dirty="0">
                <a:solidFill>
                  <a:srgbClr val="75952F"/>
                </a:solidFill>
                <a:latin typeface="Dosis"/>
              </a:rPr>
              <a:t>underfitting</a:t>
            </a:r>
            <a:r>
              <a:rPr lang="en-US" sz="1600" dirty="0">
                <a:solidFill>
                  <a:schemeClr val="dk1"/>
                </a:solidFill>
                <a:latin typeface="Dosis"/>
              </a:rPr>
              <a:t> are consider as major problem that face the ML model and deteriorate its performance. Hence, the aim of each machine learning model is to reach </a:t>
            </a:r>
            <a:r>
              <a:rPr lang="en-US" sz="1600" dirty="0">
                <a:solidFill>
                  <a:srgbClr val="75952F"/>
                </a:solidFill>
                <a:latin typeface="Dosis"/>
              </a:rPr>
              <a:t>generalization</a:t>
            </a:r>
            <a:r>
              <a:rPr lang="en-US" sz="1600" dirty="0">
                <a:solidFill>
                  <a:schemeClr val="dk1"/>
                </a:solidFill>
                <a:latin typeface="Dosis"/>
              </a:rPr>
              <a:t>. </a:t>
            </a:r>
            <a:endParaRPr lang="en-GB" sz="1600" dirty="0">
              <a:solidFill>
                <a:schemeClr val="dk1"/>
              </a:solidFill>
              <a:latin typeface="Dosi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9" name="Google Shape;1719;p43"/>
          <p:cNvSpPr txBox="1">
            <a:spLocks noGrp="1"/>
          </p:cNvSpPr>
          <p:nvPr>
            <p:ph type="title" idx="2"/>
          </p:nvPr>
        </p:nvSpPr>
        <p:spPr>
          <a:xfrm>
            <a:off x="170900" y="160027"/>
            <a:ext cx="6186009" cy="1391911"/>
          </a:xfrm>
          <a:prstGeom prst="rect">
            <a:avLst/>
          </a:prstGeom>
        </p:spPr>
        <p:txBody>
          <a:bodyPr spcFirstLastPara="1" wrap="square" lIns="91425" tIns="91425" rIns="91425" bIns="91425" anchor="ctr" anchorCtr="0">
            <a:noAutofit/>
          </a:bodyPr>
          <a:lstStyle/>
          <a:p>
            <a:r>
              <a:rPr lang="en-US" sz="2800" dirty="0">
                <a:solidFill>
                  <a:schemeClr val="accent1"/>
                </a:solidFill>
                <a:sym typeface="Dosis"/>
              </a:rPr>
              <a:t>Our dataset </a:t>
            </a:r>
            <a:r>
              <a:rPr lang="en-US" sz="1600" dirty="0">
                <a:latin typeface="Dosis"/>
              </a:rPr>
              <a:t>we checked if these problems exist with our model by displaying the evaluating of model with training dataset and testing dataset. </a:t>
            </a:r>
            <a:endParaRPr sz="1600" dirty="0">
              <a:latin typeface="Dosis"/>
              <a:sym typeface="Dosis"/>
            </a:endParaRPr>
          </a:p>
        </p:txBody>
      </p:sp>
      <p:pic>
        <p:nvPicPr>
          <p:cNvPr id="5" name="Picture 4">
            <a:extLst>
              <a:ext uri="{FF2B5EF4-FFF2-40B4-BE49-F238E27FC236}">
                <a16:creationId xmlns:a16="http://schemas.microsoft.com/office/drawing/2014/main" id="{7EAF6405-632E-4BC2-ABC6-291CD88966ED}"/>
              </a:ext>
            </a:extLst>
          </p:cNvPr>
          <p:cNvPicPr/>
          <p:nvPr/>
        </p:nvPicPr>
        <p:blipFill rotWithShape="1">
          <a:blip r:embed="rId3"/>
          <a:srcRect l="16309" t="46772" r="5953" b="30794"/>
          <a:stretch/>
        </p:blipFill>
        <p:spPr bwMode="auto">
          <a:xfrm>
            <a:off x="170900" y="1574888"/>
            <a:ext cx="6739215" cy="1584340"/>
          </a:xfrm>
          <a:prstGeom prst="rect">
            <a:avLst/>
          </a:prstGeom>
          <a:ln>
            <a:noFill/>
          </a:ln>
          <a:extLst>
            <a:ext uri="{53640926-AAD7-44D8-BBD7-CCE9431645EC}">
              <a14:shadowObscured xmlns:a14="http://schemas.microsoft.com/office/drawing/2010/main"/>
            </a:ext>
          </a:extLst>
        </p:spPr>
      </p:pic>
      <p:pic>
        <p:nvPicPr>
          <p:cNvPr id="8" name="Google Shape;1723;p43">
            <a:extLst>
              <a:ext uri="{FF2B5EF4-FFF2-40B4-BE49-F238E27FC236}">
                <a16:creationId xmlns:a16="http://schemas.microsoft.com/office/drawing/2014/main" id="{44929A48-FB5F-49E2-B644-4D617EC128C5}"/>
              </a:ext>
            </a:extLst>
          </p:cNvPr>
          <p:cNvPicPr preferRelativeResize="0"/>
          <p:nvPr/>
        </p:nvPicPr>
        <p:blipFill rotWithShape="1">
          <a:blip r:embed="rId4">
            <a:alphaModFix amt="85000"/>
          </a:blip>
          <a:srcRect l="21974" t="10119" r="21968" b="34005"/>
          <a:stretch/>
        </p:blipFill>
        <p:spPr>
          <a:xfrm>
            <a:off x="5488802" y="2453645"/>
            <a:ext cx="3484298" cy="2316476"/>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154855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55"/>
          <p:cNvSpPr txBox="1">
            <a:spLocks noGrp="1"/>
          </p:cNvSpPr>
          <p:nvPr>
            <p:ph type="title"/>
          </p:nvPr>
        </p:nvSpPr>
        <p:spPr>
          <a:xfrm>
            <a:off x="-135900" y="539850"/>
            <a:ext cx="9415800" cy="5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solidFill>
              </a:rPr>
              <a:t>Hyperparameters</a:t>
            </a:r>
            <a:endParaRPr dirty="0">
              <a:solidFill>
                <a:schemeClr val="accent1"/>
              </a:solidFill>
            </a:endParaRPr>
          </a:p>
        </p:txBody>
      </p:sp>
      <p:sp>
        <p:nvSpPr>
          <p:cNvPr id="1847" name="Google Shape;1847;p55"/>
          <p:cNvSpPr txBox="1"/>
          <p:nvPr/>
        </p:nvSpPr>
        <p:spPr>
          <a:xfrm>
            <a:off x="533400" y="992910"/>
            <a:ext cx="3421380" cy="258849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dirty="0">
                <a:solidFill>
                  <a:schemeClr val="dk1"/>
                </a:solidFill>
                <a:latin typeface="Dosis"/>
              </a:rPr>
              <a:t> </a:t>
            </a:r>
            <a:r>
              <a:rPr lang="en-US" sz="1600" dirty="0">
                <a:solidFill>
                  <a:srgbClr val="75952F"/>
                </a:solidFill>
                <a:latin typeface="Dosis"/>
              </a:rPr>
              <a:t>Hyperparameters</a:t>
            </a:r>
            <a:r>
              <a:rPr lang="en-US" sz="1600" dirty="0">
                <a:solidFill>
                  <a:schemeClr val="dk1"/>
                </a:solidFill>
                <a:latin typeface="Dosis"/>
              </a:rPr>
              <a:t> are used in random forests to enhance the performance and predictive power of models or to make the model faster. </a:t>
            </a:r>
            <a:endParaRPr lang="en-GB" sz="1600" dirty="0">
              <a:solidFill>
                <a:schemeClr val="dk1"/>
              </a:solidFill>
              <a:latin typeface="Dosis"/>
              <a:sym typeface="Bebas Neue"/>
            </a:endParaRPr>
          </a:p>
        </p:txBody>
      </p:sp>
      <p:pic>
        <p:nvPicPr>
          <p:cNvPr id="65" name="Picture 64" descr="Graphical user interface, text, application&#10;&#10;Description automatically generated">
            <a:extLst>
              <a:ext uri="{FF2B5EF4-FFF2-40B4-BE49-F238E27FC236}">
                <a16:creationId xmlns:a16="http://schemas.microsoft.com/office/drawing/2014/main" id="{6F5FDE46-4F2F-B180-C909-BF91E72B751D}"/>
              </a:ext>
            </a:extLst>
          </p:cNvPr>
          <p:cNvPicPr>
            <a:picLocks noChangeAspect="1"/>
          </p:cNvPicPr>
          <p:nvPr/>
        </p:nvPicPr>
        <p:blipFill rotWithShape="1">
          <a:blip r:embed="rId3"/>
          <a:srcRect l="19229" t="15345" r="50941" b="57946"/>
          <a:stretch/>
        </p:blipFill>
        <p:spPr bwMode="auto">
          <a:xfrm>
            <a:off x="3787140" y="1207741"/>
            <a:ext cx="4564380" cy="2298611"/>
          </a:xfrm>
          <a:prstGeom prst="rect">
            <a:avLst/>
          </a:prstGeom>
          <a:ln>
            <a:noFill/>
          </a:ln>
          <a:extLst>
            <a:ext uri="{53640926-AAD7-44D8-BBD7-CCE9431645EC}">
              <a14:shadowObscured xmlns:a14="http://schemas.microsoft.com/office/drawing/2010/main"/>
            </a:ext>
          </a:extLst>
        </p:spPr>
      </p:pic>
      <p:sp>
        <p:nvSpPr>
          <p:cNvPr id="8" name="Google Shape;1847;p55">
            <a:extLst>
              <a:ext uri="{FF2B5EF4-FFF2-40B4-BE49-F238E27FC236}">
                <a16:creationId xmlns:a16="http://schemas.microsoft.com/office/drawing/2014/main" id="{5CA56307-5E31-5284-996E-2052158551E9}"/>
              </a:ext>
            </a:extLst>
          </p:cNvPr>
          <p:cNvSpPr txBox="1"/>
          <p:nvPr/>
        </p:nvSpPr>
        <p:spPr>
          <a:xfrm>
            <a:off x="640710" y="2849906"/>
            <a:ext cx="2506350" cy="146298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dirty="0">
                <a:solidFill>
                  <a:srgbClr val="75952F"/>
                </a:solidFill>
                <a:latin typeface="Dosis"/>
              </a:rPr>
              <a:t>Output</a:t>
            </a:r>
            <a:r>
              <a:rPr lang="en-US" sz="1600" dirty="0">
                <a:solidFill>
                  <a:schemeClr val="dk1"/>
                </a:solidFill>
                <a:latin typeface="Dosis"/>
              </a:rPr>
              <a:t>:</a:t>
            </a:r>
          </a:p>
          <a:p>
            <a:pPr marL="285750" lvl="0" indent="-285750" rtl="0">
              <a:spcBef>
                <a:spcPts val="0"/>
              </a:spcBef>
              <a:spcAft>
                <a:spcPts val="0"/>
              </a:spcAft>
              <a:buFont typeface="Arial" panose="020B0604020202020204" pitchFamily="34" charset="0"/>
              <a:buChar char="•"/>
            </a:pPr>
            <a:r>
              <a:rPr lang="en-US" sz="1600" dirty="0" err="1">
                <a:solidFill>
                  <a:schemeClr val="dk1"/>
                </a:solidFill>
                <a:latin typeface="Dosis"/>
              </a:rPr>
              <a:t>max_depth</a:t>
            </a:r>
            <a:r>
              <a:rPr lang="en-US" sz="1600" dirty="0">
                <a:solidFill>
                  <a:schemeClr val="dk1"/>
                </a:solidFill>
                <a:latin typeface="Dosis"/>
              </a:rPr>
              <a:t>=20</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Dosis"/>
              </a:rPr>
              <a:t> </a:t>
            </a:r>
            <a:r>
              <a:rPr lang="en-US" sz="1600" dirty="0" err="1">
                <a:solidFill>
                  <a:schemeClr val="dk1"/>
                </a:solidFill>
                <a:latin typeface="Dosis"/>
              </a:rPr>
              <a:t>min_samples_leaf</a:t>
            </a:r>
            <a:r>
              <a:rPr lang="en-US" sz="1600" dirty="0">
                <a:solidFill>
                  <a:schemeClr val="dk1"/>
                </a:solidFill>
                <a:latin typeface="Dosis"/>
              </a:rPr>
              <a:t>=5</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Dosis"/>
              </a:rPr>
              <a:t> </a:t>
            </a:r>
            <a:r>
              <a:rPr lang="en-US" sz="1600" dirty="0" err="1">
                <a:solidFill>
                  <a:schemeClr val="dk1"/>
                </a:solidFill>
                <a:latin typeface="Dosis"/>
              </a:rPr>
              <a:t>n_jobs</a:t>
            </a:r>
            <a:r>
              <a:rPr lang="en-US" sz="1600" dirty="0">
                <a:solidFill>
                  <a:schemeClr val="dk1"/>
                </a:solidFill>
                <a:latin typeface="Dosis"/>
              </a:rPr>
              <a:t>=-1</a:t>
            </a:r>
          </a:p>
          <a:p>
            <a:pPr marL="285750" lvl="0" indent="-285750" rtl="0">
              <a:spcBef>
                <a:spcPts val="0"/>
              </a:spcBef>
              <a:spcAft>
                <a:spcPts val="0"/>
              </a:spcAft>
              <a:buFont typeface="Arial" panose="020B0604020202020204" pitchFamily="34" charset="0"/>
              <a:buChar char="•"/>
            </a:pPr>
            <a:r>
              <a:rPr lang="en-US" sz="1600" dirty="0">
                <a:solidFill>
                  <a:schemeClr val="dk1"/>
                </a:solidFill>
                <a:latin typeface="Dosis"/>
              </a:rPr>
              <a:t> </a:t>
            </a:r>
            <a:r>
              <a:rPr lang="en-US" sz="1600" dirty="0" err="1">
                <a:solidFill>
                  <a:schemeClr val="dk1"/>
                </a:solidFill>
                <a:latin typeface="Dosis"/>
              </a:rPr>
              <a:t>random_state</a:t>
            </a:r>
            <a:r>
              <a:rPr lang="en-US" sz="1600" dirty="0">
                <a:solidFill>
                  <a:schemeClr val="dk1"/>
                </a:solidFill>
                <a:latin typeface="Dosis"/>
              </a:rPr>
              <a:t>=42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4819-F2CD-F247-48F0-EB88BD4BF4AD}"/>
              </a:ext>
            </a:extLst>
          </p:cNvPr>
          <p:cNvSpPr>
            <a:spLocks noGrp="1"/>
          </p:cNvSpPr>
          <p:nvPr>
            <p:ph type="title"/>
          </p:nvPr>
        </p:nvSpPr>
        <p:spPr/>
        <p:txBody>
          <a:bodyPr/>
          <a:lstStyle/>
          <a:p>
            <a:br>
              <a:rPr lang="en-US" dirty="0"/>
            </a:br>
            <a:r>
              <a:rPr lang="en-US" dirty="0"/>
              <a:t>Confusion Matrix for </a:t>
            </a:r>
            <a:r>
              <a:rPr lang="en-US" dirty="0">
                <a:solidFill>
                  <a:schemeClr val="accent1"/>
                </a:solidFill>
              </a:rPr>
              <a:t>random forest</a:t>
            </a:r>
            <a:br>
              <a:rPr lang="en-GB" sz="36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6" name="Picture 5">
            <a:extLst>
              <a:ext uri="{FF2B5EF4-FFF2-40B4-BE49-F238E27FC236}">
                <a16:creationId xmlns:a16="http://schemas.microsoft.com/office/drawing/2014/main" id="{E728A97E-4B02-55FC-C2B5-8FCB5697780B}"/>
              </a:ext>
            </a:extLst>
          </p:cNvPr>
          <p:cNvPicPr>
            <a:picLocks noChangeAspect="1"/>
          </p:cNvPicPr>
          <p:nvPr/>
        </p:nvPicPr>
        <p:blipFill rotWithShape="1">
          <a:blip r:embed="rId2"/>
          <a:srcRect l="9000" t="12121" r="54182" b="18224"/>
          <a:stretch/>
        </p:blipFill>
        <p:spPr>
          <a:xfrm>
            <a:off x="2548543" y="1122450"/>
            <a:ext cx="3757353" cy="3998565"/>
          </a:xfrm>
          <a:prstGeom prst="rect">
            <a:avLst/>
          </a:prstGeom>
        </p:spPr>
      </p:pic>
    </p:spTree>
    <p:extLst>
      <p:ext uri="{BB962C8B-B14F-4D97-AF65-F5344CB8AC3E}">
        <p14:creationId xmlns:p14="http://schemas.microsoft.com/office/powerpoint/2010/main" val="278113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4" name="Google Shape;2194;p70"/>
          <p:cNvSpPr txBox="1">
            <a:spLocks noGrp="1"/>
          </p:cNvSpPr>
          <p:nvPr>
            <p:ph type="subTitle" idx="3"/>
          </p:nvPr>
        </p:nvSpPr>
        <p:spPr>
          <a:xfrm>
            <a:off x="4846320" y="1485900"/>
            <a:ext cx="4114800" cy="35063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rgbClr val="191919"/>
                </a:solidFill>
              </a:rPr>
              <a:t>Each </a:t>
            </a:r>
            <a:r>
              <a:rPr kumimoji="0" lang="en-US" sz="1400" b="0" i="0" u="none" strike="noStrike" kern="0" cap="none" spc="0" normalizeH="0" baseline="0" noProof="0" dirty="0">
                <a:ln>
                  <a:noFill/>
                </a:ln>
                <a:solidFill>
                  <a:srgbClr val="191919"/>
                </a:solidFill>
                <a:effectLst/>
                <a:uLnTx/>
                <a:uFillTx/>
                <a:latin typeface="Dosis"/>
                <a:sym typeface="Dosis"/>
              </a:rPr>
              <a:t>algorithm</a:t>
            </a:r>
            <a:r>
              <a:rPr lang="en-US" sz="1400" dirty="0">
                <a:solidFill>
                  <a:srgbClr val="191919"/>
                </a:solidFill>
              </a:rPr>
              <a:t> gives different values of recall , </a:t>
            </a:r>
            <a:r>
              <a:rPr kumimoji="0" lang="en-US" sz="1400" b="0" i="0" u="none" strike="noStrike" kern="0" cap="none" spc="0" normalizeH="0" baseline="0" noProof="0" dirty="0">
                <a:ln>
                  <a:noFill/>
                </a:ln>
                <a:solidFill>
                  <a:srgbClr val="191919"/>
                </a:solidFill>
                <a:effectLst/>
                <a:uLnTx/>
                <a:uFillTx/>
                <a:latin typeface="Dosis"/>
                <a:sym typeface="Dosis"/>
              </a:rPr>
              <a:t>precision</a:t>
            </a:r>
            <a:r>
              <a:rPr lang="en-US" sz="1400" dirty="0">
                <a:solidFill>
                  <a:srgbClr val="191919"/>
                </a:solidFill>
              </a:rPr>
              <a:t> , and accuracy. The highest accuracy is given by Random Forest algorithm. it is one of the best techniques with high performance.</a:t>
            </a:r>
            <a:endParaRPr lang="en-US" sz="1050" dirty="0"/>
          </a:p>
        </p:txBody>
      </p:sp>
      <p:sp>
        <p:nvSpPr>
          <p:cNvPr id="2196" name="Google Shape;2196;p70"/>
          <p:cNvSpPr txBox="1">
            <a:spLocks noGrp="1"/>
          </p:cNvSpPr>
          <p:nvPr>
            <p:ph type="subTitle" idx="1"/>
          </p:nvPr>
        </p:nvSpPr>
        <p:spPr>
          <a:xfrm>
            <a:off x="5085306" y="539850"/>
            <a:ext cx="3486000" cy="648870"/>
          </a:xfrm>
          <a:prstGeom prst="rect">
            <a:avLst/>
          </a:prstGeom>
        </p:spPr>
        <p:txBody>
          <a:bodyPr spcFirstLastPara="1" wrap="square" lIns="91425" tIns="91425" rIns="91425" bIns="91425" anchor="ctr" anchorCtr="0">
            <a:noAutofit/>
          </a:bodyPr>
          <a:lstStyle/>
          <a:p>
            <a:pPr marL="0" indent="0"/>
            <a:endParaRPr lang="en-US" sz="3500" dirty="0">
              <a:solidFill>
                <a:schemeClr val="accent1"/>
              </a:solidFill>
              <a:latin typeface="Bebas Neue"/>
              <a:sym typeface="Bebas Neue"/>
            </a:endParaRPr>
          </a:p>
          <a:p>
            <a:pPr marL="0" indent="0"/>
            <a:r>
              <a:rPr lang="en-US" sz="3500" dirty="0">
                <a:solidFill>
                  <a:schemeClr val="accent1"/>
                </a:solidFill>
                <a:latin typeface="Bebas Neue"/>
                <a:sym typeface="Bebas Neue"/>
              </a:rPr>
              <a:t>Conclusion </a:t>
            </a:r>
            <a:endParaRPr lang="en-GB" sz="3500" dirty="0">
              <a:solidFill>
                <a:schemeClr val="accent1"/>
              </a:solidFill>
              <a:latin typeface="Bebas Neue"/>
              <a:sym typeface="Bebas Neue"/>
            </a:endParaRPr>
          </a:p>
          <a:p>
            <a:pPr marL="0" lvl="0" indent="0" algn="ctr" rtl="0">
              <a:spcBef>
                <a:spcPts val="0"/>
              </a:spcBef>
              <a:spcAft>
                <a:spcPts val="0"/>
              </a:spcAft>
              <a:buNone/>
            </a:pPr>
            <a:endParaRPr dirty="0"/>
          </a:p>
        </p:txBody>
      </p:sp>
      <p:pic>
        <p:nvPicPr>
          <p:cNvPr id="2197" name="Google Shape;2197;p70"/>
          <p:cNvPicPr preferRelativeResize="0"/>
          <p:nvPr/>
        </p:nvPicPr>
        <p:blipFill rotWithShape="1">
          <a:blip r:embed="rId3">
            <a:alphaModFix amt="85000"/>
          </a:blip>
          <a:srcRect l="54437" t="40936" r="11053"/>
          <a:stretch/>
        </p:blipFill>
        <p:spPr>
          <a:xfrm>
            <a:off x="1086538" y="539850"/>
            <a:ext cx="2903578" cy="406454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6" name="Google Shape;2196;p70"/>
          <p:cNvSpPr txBox="1">
            <a:spLocks noGrp="1"/>
          </p:cNvSpPr>
          <p:nvPr>
            <p:ph type="subTitle" idx="1"/>
          </p:nvPr>
        </p:nvSpPr>
        <p:spPr>
          <a:xfrm>
            <a:off x="737190" y="488334"/>
            <a:ext cx="3486000" cy="648870"/>
          </a:xfrm>
          <a:prstGeom prst="rect">
            <a:avLst/>
          </a:prstGeom>
        </p:spPr>
        <p:txBody>
          <a:bodyPr spcFirstLastPara="1" wrap="square" lIns="91425" tIns="91425" rIns="91425" bIns="91425" anchor="ctr" anchorCtr="0">
            <a:noAutofit/>
          </a:bodyPr>
          <a:lstStyle/>
          <a:p>
            <a:pPr marL="0" indent="0"/>
            <a:endParaRPr lang="en-US" sz="3500" dirty="0">
              <a:solidFill>
                <a:schemeClr val="accent1"/>
              </a:solidFill>
              <a:latin typeface="Bebas Neue"/>
              <a:sym typeface="Bebas Neue"/>
            </a:endParaRPr>
          </a:p>
          <a:p>
            <a:pPr marL="0" indent="0"/>
            <a:r>
              <a:rPr lang="en-US" sz="3500" dirty="0">
                <a:solidFill>
                  <a:schemeClr val="accent1"/>
                </a:solidFill>
                <a:latin typeface="Bebas Neue"/>
                <a:sym typeface="Bebas Neue"/>
              </a:rPr>
              <a:t>tasks </a:t>
            </a:r>
            <a:endParaRPr lang="en-GB" sz="3500" dirty="0">
              <a:solidFill>
                <a:schemeClr val="accent1"/>
              </a:solidFill>
              <a:latin typeface="Bebas Neue"/>
              <a:sym typeface="Bebas Neue"/>
            </a:endParaRPr>
          </a:p>
          <a:p>
            <a:pPr marL="0" lvl="0" indent="0" algn="ctr" rtl="0">
              <a:spcBef>
                <a:spcPts val="0"/>
              </a:spcBef>
              <a:spcAft>
                <a:spcPts val="0"/>
              </a:spcAft>
              <a:buNone/>
            </a:pPr>
            <a:endParaRPr dirty="0"/>
          </a:p>
        </p:txBody>
      </p:sp>
      <p:graphicFrame>
        <p:nvGraphicFramePr>
          <p:cNvPr id="7" name="Table 2">
            <a:extLst>
              <a:ext uri="{FF2B5EF4-FFF2-40B4-BE49-F238E27FC236}">
                <a16:creationId xmlns:a16="http://schemas.microsoft.com/office/drawing/2014/main" id="{0DB15483-6B33-6AF5-F700-8E03426220DF}"/>
              </a:ext>
            </a:extLst>
          </p:cNvPr>
          <p:cNvGraphicFramePr>
            <a:graphicFrameLocks noGrp="1"/>
          </p:cNvGraphicFramePr>
          <p:nvPr>
            <p:extLst>
              <p:ext uri="{D42A27DB-BD31-4B8C-83A1-F6EECF244321}">
                <p14:modId xmlns:p14="http://schemas.microsoft.com/office/powerpoint/2010/main" val="3350016938"/>
              </p:ext>
            </p:extLst>
          </p:nvPr>
        </p:nvGraphicFramePr>
        <p:xfrm>
          <a:off x="737190" y="1978691"/>
          <a:ext cx="3671778" cy="2352040"/>
        </p:xfrm>
        <a:graphic>
          <a:graphicData uri="http://schemas.openxmlformats.org/drawingml/2006/table">
            <a:tbl>
              <a:tblPr firstRow="1" bandRow="1">
                <a:tableStyleId>{6630D9ED-8659-43E0-829B-06BB517CE575}</a:tableStyleId>
              </a:tblPr>
              <a:tblGrid>
                <a:gridCol w="1835889">
                  <a:extLst>
                    <a:ext uri="{9D8B030D-6E8A-4147-A177-3AD203B41FA5}">
                      <a16:colId xmlns:a16="http://schemas.microsoft.com/office/drawing/2014/main" val="2224442709"/>
                    </a:ext>
                  </a:extLst>
                </a:gridCol>
                <a:gridCol w="1835889">
                  <a:extLst>
                    <a:ext uri="{9D8B030D-6E8A-4147-A177-3AD203B41FA5}">
                      <a16:colId xmlns:a16="http://schemas.microsoft.com/office/drawing/2014/main" val="3537770953"/>
                    </a:ext>
                  </a:extLst>
                </a:gridCol>
              </a:tblGrid>
              <a:tr h="370840">
                <a:tc>
                  <a:txBody>
                    <a:bodyPr/>
                    <a:lstStyle/>
                    <a:p>
                      <a:pPr algn="ctr"/>
                      <a:r>
                        <a:rPr lang="en-US" dirty="0"/>
                        <a:t>Name </a:t>
                      </a:r>
                    </a:p>
                  </a:txBody>
                  <a:tcPr/>
                </a:tc>
                <a:tc>
                  <a:txBody>
                    <a:bodyPr/>
                    <a:lstStyle/>
                    <a:p>
                      <a:pPr algn="ctr"/>
                      <a:r>
                        <a:rPr lang="en-US" dirty="0"/>
                        <a:t>Task </a:t>
                      </a:r>
                    </a:p>
                  </a:txBody>
                  <a:tcPr/>
                </a:tc>
                <a:extLst>
                  <a:ext uri="{0D108BD9-81ED-4DB2-BD59-A6C34878D82A}">
                    <a16:rowId xmlns:a16="http://schemas.microsoft.com/office/drawing/2014/main" val="664097124"/>
                  </a:ext>
                </a:extLst>
              </a:tr>
              <a:tr h="370840">
                <a:tc>
                  <a:txBody>
                    <a:bodyPr/>
                    <a:lstStyle/>
                    <a:p>
                      <a:pPr algn="ctr"/>
                      <a:r>
                        <a:rPr lang="en-US" dirty="0"/>
                        <a:t>Noura </a:t>
                      </a:r>
                      <a:r>
                        <a:rPr lang="en-US" dirty="0" err="1"/>
                        <a:t>almosinad</a:t>
                      </a:r>
                      <a:endParaRPr lang="en-US" dirty="0"/>
                    </a:p>
                  </a:txBody>
                  <a:tcPr/>
                </a:tc>
                <a:tc>
                  <a:txBody>
                    <a:bodyPr/>
                    <a:lstStyle/>
                    <a:p>
                      <a:pPr algn="ctr"/>
                      <a:r>
                        <a:rPr lang="en-US" dirty="0"/>
                        <a:t>Data preprocessing +hyperparameter</a:t>
                      </a:r>
                    </a:p>
                  </a:txBody>
                  <a:tcPr/>
                </a:tc>
                <a:extLst>
                  <a:ext uri="{0D108BD9-81ED-4DB2-BD59-A6C34878D82A}">
                    <a16:rowId xmlns:a16="http://schemas.microsoft.com/office/drawing/2014/main" val="2290617455"/>
                  </a:ext>
                </a:extLst>
              </a:tr>
              <a:tr h="370840">
                <a:tc>
                  <a:txBody>
                    <a:bodyPr/>
                    <a:lstStyle/>
                    <a:p>
                      <a:pPr algn="ctr"/>
                      <a:r>
                        <a:rPr lang="en-US" dirty="0"/>
                        <a:t>Batool</a:t>
                      </a:r>
                    </a:p>
                  </a:txBody>
                  <a:tcPr/>
                </a:tc>
                <a:tc>
                  <a:txBody>
                    <a:bodyPr/>
                    <a:lstStyle/>
                    <a:p>
                      <a:pPr algn="ctr"/>
                      <a:r>
                        <a:rPr lang="en-US" dirty="0"/>
                        <a:t>Check overfitting +underfitting </a:t>
                      </a:r>
                    </a:p>
                    <a:p>
                      <a:pPr algn="ctr"/>
                      <a:r>
                        <a:rPr lang="en-US" dirty="0"/>
                        <a:t>+evaluation matrix</a:t>
                      </a:r>
                    </a:p>
                  </a:txBody>
                  <a:tcPr/>
                </a:tc>
                <a:extLst>
                  <a:ext uri="{0D108BD9-81ED-4DB2-BD59-A6C34878D82A}">
                    <a16:rowId xmlns:a16="http://schemas.microsoft.com/office/drawing/2014/main" val="1145229578"/>
                  </a:ext>
                </a:extLst>
              </a:tr>
              <a:tr h="370840">
                <a:tc>
                  <a:txBody>
                    <a:bodyPr/>
                    <a:lstStyle/>
                    <a:p>
                      <a:pPr algn="ctr"/>
                      <a:r>
                        <a:rPr lang="en-US" dirty="0" err="1"/>
                        <a:t>Roaa</a:t>
                      </a:r>
                      <a:endParaRPr lang="en-US" dirty="0"/>
                    </a:p>
                  </a:txBody>
                  <a:tcPr/>
                </a:tc>
                <a:tc>
                  <a:txBody>
                    <a:bodyPr/>
                    <a:lstStyle/>
                    <a:p>
                      <a:pPr algn="ctr"/>
                      <a:r>
                        <a:rPr lang="en-US" dirty="0"/>
                        <a:t>Introduction + select the best machine learning model</a:t>
                      </a:r>
                    </a:p>
                  </a:txBody>
                  <a:tcPr/>
                </a:tc>
                <a:extLst>
                  <a:ext uri="{0D108BD9-81ED-4DB2-BD59-A6C34878D82A}">
                    <a16:rowId xmlns:a16="http://schemas.microsoft.com/office/drawing/2014/main" val="639155635"/>
                  </a:ext>
                </a:extLst>
              </a:tr>
            </a:tbl>
          </a:graphicData>
        </a:graphic>
      </p:graphicFrame>
    </p:spTree>
    <p:extLst>
      <p:ext uri="{BB962C8B-B14F-4D97-AF65-F5344CB8AC3E}">
        <p14:creationId xmlns:p14="http://schemas.microsoft.com/office/powerpoint/2010/main" val="733396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9"/>
        <p:cNvGrpSpPr/>
        <p:nvPr/>
      </p:nvGrpSpPr>
      <p:grpSpPr>
        <a:xfrm>
          <a:off x="0" y="0"/>
          <a:ext cx="0" cy="0"/>
          <a:chOff x="0" y="0"/>
          <a:chExt cx="0" cy="0"/>
        </a:xfrm>
      </p:grpSpPr>
      <p:grpSp>
        <p:nvGrpSpPr>
          <p:cNvPr id="1960" name="Google Shape;1960;p60"/>
          <p:cNvGrpSpPr/>
          <p:nvPr/>
        </p:nvGrpSpPr>
        <p:grpSpPr>
          <a:xfrm>
            <a:off x="1086812" y="-41318"/>
            <a:ext cx="1161527" cy="5226443"/>
            <a:chOff x="8057212" y="-41318"/>
            <a:chExt cx="1161527" cy="5226443"/>
          </a:xfrm>
        </p:grpSpPr>
        <p:sp>
          <p:nvSpPr>
            <p:cNvPr id="1961" name="Google Shape;1961;p60"/>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0"/>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60"/>
          <p:cNvSpPr txBox="1">
            <a:spLocks noGrp="1"/>
          </p:cNvSpPr>
          <p:nvPr>
            <p:ph type="title"/>
          </p:nvPr>
        </p:nvSpPr>
        <p:spPr>
          <a:xfrm>
            <a:off x="1086800" y="539400"/>
            <a:ext cx="2903700" cy="4064700"/>
          </a:xfrm>
          <a:prstGeom prst="rect">
            <a:avLst/>
          </a:prstGeom>
        </p:spPr>
        <p:txBody>
          <a:bodyPr spcFirstLastPara="1" wrap="square" lIns="137150" tIns="91425" rIns="137150" bIns="91425" anchor="ctr" anchorCtr="0">
            <a:noAutofit/>
          </a:bodyPr>
          <a:lstStyle/>
          <a:p>
            <a:r>
              <a:rPr lang="en-US" dirty="0"/>
              <a:t>Thank</a:t>
            </a:r>
            <a:br>
              <a:rPr lang="en-US" dirty="0"/>
            </a:br>
            <a:r>
              <a:rPr lang="en-US" dirty="0">
                <a:solidFill>
                  <a:schemeClr val="accent1"/>
                </a:solidFill>
              </a:rPr>
              <a:t>you</a:t>
            </a:r>
            <a:r>
              <a:rPr lang="en-US" dirty="0">
                <a:solidFill>
                  <a:schemeClr val="tx1"/>
                </a:solidFill>
              </a:rPr>
              <a:t>!</a:t>
            </a:r>
            <a:endParaRPr lang="en-GB" dirty="0">
              <a:solidFill>
                <a:schemeClr val="tx1"/>
              </a:solidFill>
            </a:endParaRPr>
          </a:p>
        </p:txBody>
      </p:sp>
      <p:grpSp>
        <p:nvGrpSpPr>
          <p:cNvPr id="1980" name="Google Shape;1980;p60"/>
          <p:cNvGrpSpPr/>
          <p:nvPr/>
        </p:nvGrpSpPr>
        <p:grpSpPr>
          <a:xfrm>
            <a:off x="-74738" y="-41318"/>
            <a:ext cx="1161527" cy="5226443"/>
            <a:chOff x="8057212" y="-41318"/>
            <a:chExt cx="1161527" cy="5226443"/>
          </a:xfrm>
        </p:grpSpPr>
        <p:sp>
          <p:nvSpPr>
            <p:cNvPr id="1981" name="Google Shape;1981;p60"/>
            <p:cNvSpPr/>
            <p:nvPr/>
          </p:nvSpPr>
          <p:spPr>
            <a:xfrm>
              <a:off x="8057222"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8637939" y="460432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8057212"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8637925" y="-41318"/>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8057222"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8637939" y="539400"/>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8057222"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8637939" y="1120101"/>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8057222"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8637939" y="1700802"/>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8057222"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8637939" y="2281503"/>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8057222"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8637939" y="2862205"/>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8057222"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8637939" y="3442906"/>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8057222"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8637939" y="4023607"/>
              <a:ext cx="580800" cy="58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Google Shape;1668;p39"/>
          <p:cNvPicPr preferRelativeResize="0"/>
          <p:nvPr/>
        </p:nvPicPr>
        <p:blipFill rotWithShape="1">
          <a:blip r:embed="rId3">
            <a:alphaModFix/>
          </a:blip>
          <a:srcRect l="39040" t="36912" r="-13874"/>
          <a:stretch/>
        </p:blipFill>
        <p:spPr>
          <a:xfrm>
            <a:off x="0" y="0"/>
            <a:ext cx="9144005" cy="5143500"/>
          </a:xfrm>
          <a:prstGeom prst="rect">
            <a:avLst/>
          </a:prstGeom>
          <a:noFill/>
          <a:ln>
            <a:noFill/>
          </a:ln>
        </p:spPr>
      </p:pic>
      <p:sp>
        <p:nvSpPr>
          <p:cNvPr id="1669" name="Google Shape;1669;p39"/>
          <p:cNvSpPr txBox="1">
            <a:spLocks noGrp="1"/>
          </p:cNvSpPr>
          <p:nvPr>
            <p:ph type="title"/>
          </p:nvPr>
        </p:nvSpPr>
        <p:spPr>
          <a:xfrm>
            <a:off x="3489722" y="2016999"/>
            <a:ext cx="5130712" cy="48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rPr>
              <a:t>Problem </a:t>
            </a:r>
            <a:r>
              <a:rPr lang="en" sz="2800" dirty="0">
                <a:solidFill>
                  <a:schemeClr val="tx1"/>
                </a:solidFill>
              </a:rPr>
              <a:t>statemet</a:t>
            </a:r>
            <a:endParaRPr sz="2800" dirty="0"/>
          </a:p>
        </p:txBody>
      </p:sp>
      <p:sp>
        <p:nvSpPr>
          <p:cNvPr id="1670" name="Google Shape;1670;p39"/>
          <p:cNvSpPr txBox="1">
            <a:spLocks noGrp="1"/>
          </p:cNvSpPr>
          <p:nvPr>
            <p:ph type="subTitle" idx="1"/>
          </p:nvPr>
        </p:nvSpPr>
        <p:spPr>
          <a:xfrm>
            <a:off x="3193256" y="2791006"/>
            <a:ext cx="5723645" cy="1478400"/>
          </a:xfrm>
          <a:prstGeom prst="rect">
            <a:avLst/>
          </a:prstGeom>
        </p:spPr>
        <p:txBody>
          <a:bodyPr spcFirstLastPara="1" wrap="square" lIns="91425" tIns="91425" rIns="91425" bIns="91425" anchor="ctr" anchorCtr="0">
            <a:noAutofit/>
          </a:bodyPr>
          <a:lstStyle/>
          <a:p>
            <a:pPr marL="0" indent="0" algn="ctr"/>
            <a:r>
              <a:rPr lang="en-US" sz="2800" dirty="0"/>
              <a:t>Most farmers face the problem of plant death or delayed growth, which causes the lack of afforestation and waste of agricultural crops. In our project, we find the solution for that problems.</a:t>
            </a:r>
            <a:endParaRPr lang="en-GB"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36"/>
          <p:cNvSpPr txBox="1">
            <a:spLocks noGrp="1"/>
          </p:cNvSpPr>
          <p:nvPr>
            <p:ph type="title"/>
          </p:nvPr>
        </p:nvSpPr>
        <p:spPr>
          <a:xfrm>
            <a:off x="1057275" y="521495"/>
            <a:ext cx="7002600" cy="598706"/>
          </a:xfrm>
          <a:prstGeom prst="rect">
            <a:avLst/>
          </a:prstGeom>
        </p:spPr>
        <p:txBody>
          <a:bodyPr spcFirstLastPara="1" wrap="square" lIns="91425" tIns="91425" rIns="91425" bIns="91425" anchor="ctr" anchorCtr="0">
            <a:noAutofit/>
          </a:bodyPr>
          <a:lstStyle/>
          <a:p>
            <a:br>
              <a:rPr lang="en-US" dirty="0">
                <a:solidFill>
                  <a:schemeClr val="accent1"/>
                </a:solidFill>
              </a:rPr>
            </a:br>
            <a:r>
              <a:rPr lang="en-US" dirty="0">
                <a:solidFill>
                  <a:schemeClr val="accent1"/>
                </a:solidFill>
              </a:rPr>
              <a:t>Acquire </a:t>
            </a:r>
            <a:r>
              <a:rPr lang="en-US" dirty="0">
                <a:solidFill>
                  <a:schemeClr val="tx1"/>
                </a:solidFill>
              </a:rPr>
              <a:t>the</a:t>
            </a:r>
            <a:r>
              <a:rPr lang="en-US" dirty="0">
                <a:solidFill>
                  <a:schemeClr val="accent1"/>
                </a:solidFill>
              </a:rPr>
              <a:t> dataset</a:t>
            </a:r>
            <a:br>
              <a:rPr lang="en-US" sz="1800" dirty="0">
                <a:solidFill>
                  <a:srgbClr val="595959"/>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650" name="Google Shape;1650;p36"/>
          <p:cNvSpPr txBox="1">
            <a:spLocks noGrp="1"/>
          </p:cNvSpPr>
          <p:nvPr>
            <p:ph type="subTitle" idx="1"/>
          </p:nvPr>
        </p:nvSpPr>
        <p:spPr>
          <a:xfrm>
            <a:off x="342900" y="1185864"/>
            <a:ext cx="8115298" cy="3957636"/>
          </a:xfrm>
          <a:prstGeom prst="rect">
            <a:avLst/>
          </a:prstGeom>
          <a:solidFill>
            <a:schemeClr val="bg1"/>
          </a:solidFill>
        </p:spPr>
        <p:txBody>
          <a:bodyPr spcFirstLastPara="1" wrap="square" lIns="91425" tIns="91425" rIns="91425" bIns="91425" anchor="ctr" anchorCtr="0">
            <a:noAutofit/>
          </a:bodyPr>
          <a:lstStyle/>
          <a:p>
            <a:pPr marL="0" indent="0" algn="l"/>
            <a:r>
              <a:rPr lang="en-US" sz="1600" dirty="0"/>
              <a:t>We required a dataset as a machine learning model completely works on data. </a:t>
            </a:r>
          </a:p>
          <a:p>
            <a:pPr marL="0" indent="0" algn="l"/>
            <a:r>
              <a:rPr lang="en-US" sz="1600" dirty="0"/>
              <a:t>The dataset contains:</a:t>
            </a:r>
          </a:p>
          <a:p>
            <a:pPr marL="285750" indent="-285750" algn="l">
              <a:buFont typeface="Arial" panose="020B0604020202020204" pitchFamily="34" charset="0"/>
              <a:buChar char="•"/>
            </a:pPr>
            <a:r>
              <a:rPr lang="en-US" sz="1600" dirty="0"/>
              <a:t>8 columns</a:t>
            </a:r>
          </a:p>
          <a:p>
            <a:pPr marL="285750" indent="-285750" algn="l">
              <a:buFont typeface="Arial" panose="020B0604020202020204" pitchFamily="34" charset="0"/>
              <a:buChar char="•"/>
            </a:pPr>
            <a:r>
              <a:rPr lang="en-US" sz="1600" dirty="0"/>
              <a:t>2200 record </a:t>
            </a:r>
          </a:p>
          <a:p>
            <a:pPr marL="285750" indent="-285750" algn="l">
              <a:buFont typeface="Arial" panose="020B0604020202020204" pitchFamily="34" charset="0"/>
              <a:buChar char="•"/>
            </a:pPr>
            <a:r>
              <a:rPr lang="en-US" sz="1600" dirty="0"/>
              <a:t>17600 fields</a:t>
            </a:r>
          </a:p>
          <a:p>
            <a:pPr marL="0" indent="0" algn="l"/>
            <a:endParaRPr lang="en-US" dirty="0"/>
          </a:p>
          <a:p>
            <a:pPr marL="0" lvl="0" indent="0" algn="ctr" rtl="0">
              <a:spcBef>
                <a:spcPts val="0"/>
              </a:spcBef>
              <a:spcAft>
                <a:spcPts val="0"/>
              </a:spcAft>
              <a:buNone/>
            </a:pPr>
            <a:endParaRPr lang="en-GB" dirty="0"/>
          </a:p>
        </p:txBody>
      </p:sp>
      <p:graphicFrame>
        <p:nvGraphicFramePr>
          <p:cNvPr id="3" name="Table 3">
            <a:extLst>
              <a:ext uri="{FF2B5EF4-FFF2-40B4-BE49-F238E27FC236}">
                <a16:creationId xmlns:a16="http://schemas.microsoft.com/office/drawing/2014/main" id="{EBA79AC4-F93A-4ABB-7C59-79642798E18F}"/>
              </a:ext>
            </a:extLst>
          </p:cNvPr>
          <p:cNvGraphicFramePr>
            <a:graphicFrameLocks noGrp="1"/>
          </p:cNvGraphicFramePr>
          <p:nvPr>
            <p:extLst>
              <p:ext uri="{D42A27DB-BD31-4B8C-83A1-F6EECF244321}">
                <p14:modId xmlns:p14="http://schemas.microsoft.com/office/powerpoint/2010/main" val="4195850603"/>
              </p:ext>
            </p:extLst>
          </p:nvPr>
        </p:nvGraphicFramePr>
        <p:xfrm>
          <a:off x="685803" y="3797299"/>
          <a:ext cx="7615240" cy="1102360"/>
        </p:xfrm>
        <a:graphic>
          <a:graphicData uri="http://schemas.openxmlformats.org/drawingml/2006/table">
            <a:tbl>
              <a:tblPr firstRow="1" bandRow="1">
                <a:tableStyleId>{6630D9ED-8659-43E0-829B-06BB517CE575}</a:tableStyleId>
              </a:tblPr>
              <a:tblGrid>
                <a:gridCol w="951905">
                  <a:extLst>
                    <a:ext uri="{9D8B030D-6E8A-4147-A177-3AD203B41FA5}">
                      <a16:colId xmlns:a16="http://schemas.microsoft.com/office/drawing/2014/main" val="3765814971"/>
                    </a:ext>
                  </a:extLst>
                </a:gridCol>
                <a:gridCol w="951905">
                  <a:extLst>
                    <a:ext uri="{9D8B030D-6E8A-4147-A177-3AD203B41FA5}">
                      <a16:colId xmlns:a16="http://schemas.microsoft.com/office/drawing/2014/main" val="1144485029"/>
                    </a:ext>
                  </a:extLst>
                </a:gridCol>
                <a:gridCol w="951905">
                  <a:extLst>
                    <a:ext uri="{9D8B030D-6E8A-4147-A177-3AD203B41FA5}">
                      <a16:colId xmlns:a16="http://schemas.microsoft.com/office/drawing/2014/main" val="1956514468"/>
                    </a:ext>
                  </a:extLst>
                </a:gridCol>
                <a:gridCol w="951905">
                  <a:extLst>
                    <a:ext uri="{9D8B030D-6E8A-4147-A177-3AD203B41FA5}">
                      <a16:colId xmlns:a16="http://schemas.microsoft.com/office/drawing/2014/main" val="1477781047"/>
                    </a:ext>
                  </a:extLst>
                </a:gridCol>
                <a:gridCol w="951905">
                  <a:extLst>
                    <a:ext uri="{9D8B030D-6E8A-4147-A177-3AD203B41FA5}">
                      <a16:colId xmlns:a16="http://schemas.microsoft.com/office/drawing/2014/main" val="2193922144"/>
                    </a:ext>
                  </a:extLst>
                </a:gridCol>
                <a:gridCol w="951905">
                  <a:extLst>
                    <a:ext uri="{9D8B030D-6E8A-4147-A177-3AD203B41FA5}">
                      <a16:colId xmlns:a16="http://schemas.microsoft.com/office/drawing/2014/main" val="733521190"/>
                    </a:ext>
                  </a:extLst>
                </a:gridCol>
                <a:gridCol w="951905">
                  <a:extLst>
                    <a:ext uri="{9D8B030D-6E8A-4147-A177-3AD203B41FA5}">
                      <a16:colId xmlns:a16="http://schemas.microsoft.com/office/drawing/2014/main" val="1039419388"/>
                    </a:ext>
                  </a:extLst>
                </a:gridCol>
                <a:gridCol w="951905">
                  <a:extLst>
                    <a:ext uri="{9D8B030D-6E8A-4147-A177-3AD203B41FA5}">
                      <a16:colId xmlns:a16="http://schemas.microsoft.com/office/drawing/2014/main" val="2956977644"/>
                    </a:ext>
                  </a:extLst>
                </a:gridCol>
              </a:tblGrid>
              <a:tr h="370840">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N (Nitrogen)</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P(Phosphorous )</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K (Potassium )</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temperature</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humidity</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PH</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rainfall</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Label </a:t>
                      </a:r>
                      <a:endParaRPr lang="en-US" dirty="0"/>
                    </a:p>
                  </a:txBody>
                  <a:tcPr/>
                </a:tc>
                <a:extLst>
                  <a:ext uri="{0D108BD9-81ED-4DB2-BD59-A6C34878D82A}">
                    <a16:rowId xmlns:a16="http://schemas.microsoft.com/office/drawing/2014/main" val="409014852"/>
                  </a:ext>
                </a:extLst>
              </a:tr>
              <a:tr h="370840">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int64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int64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int64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float64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float64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float64</a:t>
                      </a:r>
                      <a:endParaRPr lang="en-US" dirty="0"/>
                    </a:p>
                  </a:txBody>
                  <a:tcPr/>
                </a:tc>
                <a:tc>
                  <a:txBody>
                    <a:bodyPr/>
                    <a:lstStyle/>
                    <a:p>
                      <a:r>
                        <a:rPr kumimoji="0" lang="en-US" sz="1600" b="0" i="0" u="none" strike="noStrike" kern="0" cap="none" spc="0" normalizeH="0" baseline="0" noProof="0" dirty="0">
                          <a:ln>
                            <a:noFill/>
                          </a:ln>
                          <a:solidFill>
                            <a:srgbClr val="191919"/>
                          </a:solidFill>
                          <a:effectLst/>
                          <a:uLnTx/>
                          <a:uFillTx/>
                          <a:latin typeface="Dosis"/>
                          <a:sym typeface="Dosis"/>
                        </a:rPr>
                        <a:t>float64</a:t>
                      </a:r>
                      <a:endParaRPr lang="en-US" dirty="0"/>
                    </a:p>
                  </a:txBody>
                  <a:tcPr/>
                </a:tc>
                <a:tc>
                  <a:txBody>
                    <a:bodyPr/>
                    <a:lstStyle/>
                    <a:p>
                      <a:r>
                        <a:rPr kumimoji="0" lang="en-US" sz="1400" b="0" i="0" u="none" strike="noStrike" kern="0" cap="none" spc="0" normalizeH="0" baseline="0" noProof="0" dirty="0">
                          <a:ln>
                            <a:noFill/>
                          </a:ln>
                          <a:solidFill>
                            <a:srgbClr val="191919"/>
                          </a:solidFill>
                          <a:effectLst/>
                          <a:uLnTx/>
                          <a:uFillTx/>
                          <a:latin typeface="Dosis"/>
                          <a:sym typeface="Dosis"/>
                        </a:rPr>
                        <a:t>STRING </a:t>
                      </a:r>
                      <a:endParaRPr lang="en-US" dirty="0"/>
                    </a:p>
                  </a:txBody>
                  <a:tcPr/>
                </a:tc>
                <a:extLst>
                  <a:ext uri="{0D108BD9-81ED-4DB2-BD59-A6C34878D82A}">
                    <a16:rowId xmlns:a16="http://schemas.microsoft.com/office/drawing/2014/main" val="2596867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856"/>
    </mc:Choice>
    <mc:Fallback xmlns="">
      <p:transition spd="slow" advTm="285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4" name="Google Shape;1634;p34"/>
          <p:cNvSpPr txBox="1">
            <a:spLocks noGrp="1"/>
          </p:cNvSpPr>
          <p:nvPr>
            <p:ph type="subTitle" idx="1"/>
          </p:nvPr>
        </p:nvSpPr>
        <p:spPr>
          <a:xfrm>
            <a:off x="506075" y="664464"/>
            <a:ext cx="4521993" cy="1681426"/>
          </a:xfrm>
          <a:prstGeom prst="rect">
            <a:avLst/>
          </a:prstGeom>
        </p:spPr>
        <p:txBody>
          <a:bodyPr spcFirstLastPara="1" wrap="square" lIns="91425" tIns="91425" rIns="91425" bIns="91425" anchor="ctr" anchorCtr="0">
            <a:noAutofit/>
          </a:bodyPr>
          <a:lstStyle/>
          <a:p>
            <a:pPr marL="0" marR="0" algn="l">
              <a:lnSpc>
                <a:spcPct val="150000"/>
              </a:lnSpc>
              <a:spcBef>
                <a:spcPts val="0"/>
              </a:spcBef>
              <a:spcAft>
                <a:spcPts val="800"/>
              </a:spcAft>
              <a:buFont typeface="Wingdings" panose="05000000000000000000" pitchFamily="2" charset="2"/>
              <a:buChar char="§"/>
            </a:pPr>
            <a:r>
              <a:rPr lang="en-US" sz="1800" b="1" dirty="0">
                <a:solidFill>
                  <a:schemeClr val="tx1"/>
                </a:solidFill>
                <a:effectLst/>
                <a:latin typeface="Dosis" pitchFamily="2" charset="0"/>
                <a:ea typeface="Times New Roman" panose="02020603050405020304" pitchFamily="18" charset="0"/>
                <a:cs typeface="Times New Roman" panose="02020603050405020304" pitchFamily="18" charset="0"/>
              </a:rPr>
              <a:t>Import all the crucial libraries</a:t>
            </a:r>
            <a:endParaRPr lang="en-GB" sz="1800" b="1" dirty="0">
              <a:solidFill>
                <a:schemeClr val="tx1"/>
              </a:solidFill>
              <a:effectLst/>
              <a:latin typeface="Dosis" pitchFamily="2" charset="0"/>
              <a:ea typeface="Calibri" panose="020F0502020204030204" pitchFamily="34" charset="0"/>
              <a:cs typeface="Times New Roman" panose="02020603050405020304" pitchFamily="18" charset="0"/>
            </a:endParaRPr>
          </a:p>
        </p:txBody>
      </p:sp>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endParaRPr dirty="0">
              <a:solidFill>
                <a:schemeClr val="tx1"/>
              </a:solidFill>
            </a:endParaRPr>
          </a:p>
        </p:txBody>
      </p:sp>
      <p:pic>
        <p:nvPicPr>
          <p:cNvPr id="1638" name="Google Shape;1638;p34"/>
          <p:cNvPicPr preferRelativeResize="0"/>
          <p:nvPr/>
        </p:nvPicPr>
        <p:blipFill rotWithShape="1">
          <a:blip r:embed="rId3">
            <a:alphaModFix amt="85000"/>
          </a:blip>
          <a:srcRect l="5165" t="3719" r="63224" b="13437"/>
          <a:stretch/>
        </p:blipFill>
        <p:spPr>
          <a:xfrm>
            <a:off x="6314925" y="539850"/>
            <a:ext cx="2323000" cy="4063650"/>
          </a:xfrm>
          <a:prstGeom prst="rect">
            <a:avLst/>
          </a:prstGeom>
          <a:noFill/>
          <a:ln w="9525" cap="flat" cmpd="sng">
            <a:solidFill>
              <a:schemeClr val="dk2"/>
            </a:solidFill>
            <a:prstDash val="solid"/>
            <a:round/>
            <a:headEnd type="none" w="sm" len="sm"/>
            <a:tailEnd type="none" w="sm" len="sm"/>
          </a:ln>
        </p:spPr>
      </p:pic>
      <p:pic>
        <p:nvPicPr>
          <p:cNvPr id="38" name="Picture 37" descr="Graphical user interface, text, application&#10;&#10;Description automatically generated">
            <a:extLst>
              <a:ext uri="{FF2B5EF4-FFF2-40B4-BE49-F238E27FC236}">
                <a16:creationId xmlns:a16="http://schemas.microsoft.com/office/drawing/2014/main" id="{322BAAF4-3051-5DA3-F6A0-83272EDF9748}"/>
              </a:ext>
            </a:extLst>
          </p:cNvPr>
          <p:cNvPicPr>
            <a:picLocks noChangeAspect="1"/>
          </p:cNvPicPr>
          <p:nvPr/>
        </p:nvPicPr>
        <p:blipFill rotWithShape="1">
          <a:blip r:embed="rId4">
            <a:extLst>
              <a:ext uri="{28A0092B-C50C-407E-A947-70E740481C1C}">
                <a14:useLocalDpi xmlns:a14="http://schemas.microsoft.com/office/drawing/2010/main" val="0"/>
              </a:ext>
            </a:extLst>
          </a:blip>
          <a:srcRect l="19828" t="30079" r="59469" b="63409"/>
          <a:stretch/>
        </p:blipFill>
        <p:spPr bwMode="auto">
          <a:xfrm>
            <a:off x="598621" y="1701124"/>
            <a:ext cx="3574415" cy="631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05CAF524-9423-1C20-5DCB-442C51113D26}"/>
              </a:ext>
            </a:extLst>
          </p:cNvPr>
          <p:cNvSpPr txBox="1"/>
          <p:nvPr/>
        </p:nvSpPr>
        <p:spPr>
          <a:xfrm>
            <a:off x="506075" y="2531871"/>
            <a:ext cx="4310537" cy="706732"/>
          </a:xfrm>
          <a:prstGeom prst="rect">
            <a:avLst/>
          </a:prstGeom>
          <a:noFill/>
        </p:spPr>
        <p:txBody>
          <a:bodyPr wrap="square" rtlCol="0">
            <a:spAutoFit/>
          </a:bodyPr>
          <a:lstStyle/>
          <a:p>
            <a:pPr indent="-330200">
              <a:lnSpc>
                <a:spcPct val="107000"/>
              </a:lnSpc>
              <a:spcAft>
                <a:spcPts val="800"/>
              </a:spcAft>
              <a:buClr>
                <a:schemeClr val="dk1"/>
              </a:buClr>
              <a:buSzPts val="1600"/>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sym typeface="Dosis"/>
              </a:rPr>
              <a:t>Read  the Datasets</a:t>
            </a:r>
            <a:endParaRPr lang="en-GB" sz="1800" b="1" dirty="0">
              <a:solidFill>
                <a:schemeClr val="tx1"/>
              </a:solidFill>
              <a:latin typeface="Dosis" pitchFamily="2" charset="0"/>
              <a:cs typeface="Times New Roman" panose="02020603050405020304" pitchFamily="18" charset="0"/>
              <a:sym typeface="Dosis"/>
            </a:endParaRPr>
          </a:p>
          <a:p>
            <a:pPr marL="285750" indent="-285750">
              <a:buFont typeface="Wingdings" panose="05000000000000000000" pitchFamily="2" charset="2"/>
              <a:buChar char="§"/>
            </a:pPr>
            <a:endParaRPr lang="en-GB" dirty="0"/>
          </a:p>
        </p:txBody>
      </p:sp>
      <p:pic>
        <p:nvPicPr>
          <p:cNvPr id="41" name="Picture 40" descr="Graphical user interface, text, application&#10;&#10;Description automatically generated">
            <a:extLst>
              <a:ext uri="{FF2B5EF4-FFF2-40B4-BE49-F238E27FC236}">
                <a16:creationId xmlns:a16="http://schemas.microsoft.com/office/drawing/2014/main" id="{77B38836-65CD-8070-DE4D-7E38993DA67E}"/>
              </a:ext>
            </a:extLst>
          </p:cNvPr>
          <p:cNvPicPr>
            <a:picLocks noChangeAspect="1"/>
          </p:cNvPicPr>
          <p:nvPr/>
        </p:nvPicPr>
        <p:blipFill rotWithShape="1">
          <a:blip r:embed="rId5"/>
          <a:srcRect l="13895" t="51627" r="46591" b="19399"/>
          <a:stretch/>
        </p:blipFill>
        <p:spPr bwMode="auto">
          <a:xfrm>
            <a:off x="568079" y="2984893"/>
            <a:ext cx="4521993" cy="1864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46637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r>
              <a:rPr lang="en" dirty="0">
                <a:solidFill>
                  <a:schemeClr val="accent1"/>
                </a:solidFill>
              </a:rPr>
              <a:t> </a:t>
            </a:r>
            <a:endParaRPr dirty="0">
              <a:solidFill>
                <a:schemeClr val="tx1"/>
              </a:solidFill>
            </a:endParaRPr>
          </a:p>
        </p:txBody>
      </p:sp>
      <p:pic>
        <p:nvPicPr>
          <p:cNvPr id="1638" name="Google Shape;1638;p34"/>
          <p:cNvPicPr preferRelativeResize="0"/>
          <p:nvPr/>
        </p:nvPicPr>
        <p:blipFill rotWithShape="1">
          <a:blip r:embed="rId3">
            <a:alphaModFix amt="85000"/>
          </a:blip>
          <a:srcRect l="5165" t="3719" r="63224" b="13437"/>
          <a:stretch/>
        </p:blipFill>
        <p:spPr>
          <a:xfrm>
            <a:off x="6314925" y="539850"/>
            <a:ext cx="2323000" cy="4063650"/>
          </a:xfrm>
          <a:prstGeom prst="rect">
            <a:avLst/>
          </a:prstGeom>
          <a:noFill/>
          <a:ln w="9525" cap="flat" cmpd="sng">
            <a:solidFill>
              <a:schemeClr val="dk2"/>
            </a:solidFill>
            <a:prstDash val="solid"/>
            <a:round/>
            <a:headEnd type="none" w="sm" len="sm"/>
            <a:tailEnd type="none" w="sm" len="sm"/>
          </a:ln>
        </p:spPr>
      </p:pic>
      <p:sp>
        <p:nvSpPr>
          <p:cNvPr id="41" name="TextBox 40">
            <a:extLst>
              <a:ext uri="{FF2B5EF4-FFF2-40B4-BE49-F238E27FC236}">
                <a16:creationId xmlns:a16="http://schemas.microsoft.com/office/drawing/2014/main" id="{D702F0BB-AC4B-FE07-7AA6-2713C2AAE369}"/>
              </a:ext>
            </a:extLst>
          </p:cNvPr>
          <p:cNvSpPr txBox="1"/>
          <p:nvPr/>
        </p:nvSpPr>
        <p:spPr>
          <a:xfrm>
            <a:off x="606087" y="1431733"/>
            <a:ext cx="4310537" cy="706732"/>
          </a:xfrm>
          <a:prstGeom prst="rect">
            <a:avLst/>
          </a:prstGeom>
          <a:noFill/>
        </p:spPr>
        <p:txBody>
          <a:bodyPr wrap="square" rtlCol="0">
            <a:spAutoFit/>
          </a:bodyPr>
          <a:lstStyle/>
          <a:p>
            <a:pPr indent="-330200">
              <a:lnSpc>
                <a:spcPct val="107000"/>
              </a:lnSpc>
              <a:spcAft>
                <a:spcPts val="800"/>
              </a:spcAft>
              <a:buClr>
                <a:schemeClr val="dk1"/>
              </a:buClr>
              <a:buSzPts val="1600"/>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rPr>
              <a:t>Handling Missing data </a:t>
            </a:r>
            <a:endParaRPr lang="en-GB" sz="1800" b="1" dirty="0">
              <a:solidFill>
                <a:schemeClr val="tx1"/>
              </a:solidFill>
              <a:latin typeface="Dosis" pitchFamily="2" charset="0"/>
              <a:cs typeface="Times New Roman" panose="02020603050405020304" pitchFamily="18" charset="0"/>
            </a:endParaRPr>
          </a:p>
          <a:p>
            <a:endParaRPr lang="en-GB" dirty="0"/>
          </a:p>
        </p:txBody>
      </p:sp>
      <p:pic>
        <p:nvPicPr>
          <p:cNvPr id="6" name="Picture 5" descr="Graphical user interface, application&#10;&#10;Description automatically generated">
            <a:extLst>
              <a:ext uri="{FF2B5EF4-FFF2-40B4-BE49-F238E27FC236}">
                <a16:creationId xmlns:a16="http://schemas.microsoft.com/office/drawing/2014/main" id="{E86A72DC-0091-E215-ADE7-9A96FACDEB9C}"/>
              </a:ext>
            </a:extLst>
          </p:cNvPr>
          <p:cNvPicPr>
            <a:picLocks noChangeAspect="1"/>
          </p:cNvPicPr>
          <p:nvPr/>
        </p:nvPicPr>
        <p:blipFill rotWithShape="1">
          <a:blip r:embed="rId4"/>
          <a:srcRect l="13637" t="42649" r="31308" b="30861"/>
          <a:stretch/>
        </p:blipFill>
        <p:spPr bwMode="auto">
          <a:xfrm>
            <a:off x="606087" y="1902067"/>
            <a:ext cx="5044619" cy="1493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67923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r>
              <a:rPr lang="en" dirty="0">
                <a:solidFill>
                  <a:schemeClr val="accent1"/>
                </a:solidFill>
              </a:rPr>
              <a:t> </a:t>
            </a:r>
            <a:endParaRPr dirty="0">
              <a:solidFill>
                <a:schemeClr val="tx1"/>
              </a:solidFill>
            </a:endParaRPr>
          </a:p>
        </p:txBody>
      </p:sp>
      <p:pic>
        <p:nvPicPr>
          <p:cNvPr id="1638" name="Google Shape;1638;p34"/>
          <p:cNvPicPr preferRelativeResize="0"/>
          <p:nvPr/>
        </p:nvPicPr>
        <p:blipFill rotWithShape="1">
          <a:blip r:embed="rId3">
            <a:alphaModFix amt="85000"/>
          </a:blip>
          <a:srcRect l="5165" t="3719" r="63224" b="13437"/>
          <a:stretch/>
        </p:blipFill>
        <p:spPr>
          <a:xfrm>
            <a:off x="6314925" y="539850"/>
            <a:ext cx="2323000" cy="4063650"/>
          </a:xfrm>
          <a:prstGeom prst="rect">
            <a:avLst/>
          </a:prstGeom>
          <a:noFill/>
          <a:ln w="9525" cap="flat" cmpd="sng">
            <a:solidFill>
              <a:schemeClr val="dk2"/>
            </a:solidFill>
            <a:prstDash val="solid"/>
            <a:round/>
            <a:headEnd type="none" w="sm" len="sm"/>
            <a:tailEnd type="none" w="sm" len="sm"/>
          </a:ln>
        </p:spPr>
      </p:pic>
      <p:sp>
        <p:nvSpPr>
          <p:cNvPr id="41" name="TextBox 40">
            <a:extLst>
              <a:ext uri="{FF2B5EF4-FFF2-40B4-BE49-F238E27FC236}">
                <a16:creationId xmlns:a16="http://schemas.microsoft.com/office/drawing/2014/main" id="{D702F0BB-AC4B-FE07-7AA6-2713C2AAE369}"/>
              </a:ext>
            </a:extLst>
          </p:cNvPr>
          <p:cNvSpPr txBox="1"/>
          <p:nvPr/>
        </p:nvSpPr>
        <p:spPr>
          <a:xfrm>
            <a:off x="606087" y="1431733"/>
            <a:ext cx="4310537" cy="706732"/>
          </a:xfrm>
          <a:prstGeom prst="rect">
            <a:avLst/>
          </a:prstGeom>
          <a:noFill/>
        </p:spPr>
        <p:txBody>
          <a:bodyPr wrap="square" rtlCol="0">
            <a:spAutoFit/>
          </a:bodyPr>
          <a:lstStyle/>
          <a:p>
            <a:pPr indent="-330200">
              <a:lnSpc>
                <a:spcPct val="107000"/>
              </a:lnSpc>
              <a:spcAft>
                <a:spcPts val="800"/>
              </a:spcAft>
              <a:buClr>
                <a:schemeClr val="dk1"/>
              </a:buClr>
              <a:buSzPts val="1600"/>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rPr>
              <a:t>Checking the balance of dataset </a:t>
            </a:r>
            <a:endParaRPr lang="en-GB" sz="1800" b="1" dirty="0">
              <a:solidFill>
                <a:schemeClr val="tx1"/>
              </a:solidFill>
              <a:latin typeface="Dosis" pitchFamily="2" charset="0"/>
              <a:cs typeface="Times New Roman" panose="02020603050405020304" pitchFamily="18" charset="0"/>
            </a:endParaRPr>
          </a:p>
          <a:p>
            <a:endParaRPr lang="en-GB" dirty="0"/>
          </a:p>
        </p:txBody>
      </p:sp>
      <p:pic>
        <p:nvPicPr>
          <p:cNvPr id="7" name="Picture 6" descr="Graphical user interface, application, Word&#10;&#10;Description automatically generated">
            <a:extLst>
              <a:ext uri="{FF2B5EF4-FFF2-40B4-BE49-F238E27FC236}">
                <a16:creationId xmlns:a16="http://schemas.microsoft.com/office/drawing/2014/main" id="{CE09D087-B21C-E467-B689-6F8A0FF5B2C4}"/>
              </a:ext>
            </a:extLst>
          </p:cNvPr>
          <p:cNvPicPr>
            <a:picLocks noChangeAspect="1"/>
          </p:cNvPicPr>
          <p:nvPr/>
        </p:nvPicPr>
        <p:blipFill rotWithShape="1">
          <a:blip r:embed="rId4"/>
          <a:srcRect l="13762" t="28283" r="19689" b="17614"/>
          <a:stretch/>
        </p:blipFill>
        <p:spPr bwMode="auto">
          <a:xfrm>
            <a:off x="662940" y="1946910"/>
            <a:ext cx="5560545" cy="2542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294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r>
              <a:rPr lang="en" dirty="0">
                <a:solidFill>
                  <a:schemeClr val="accent1"/>
                </a:solidFill>
              </a:rPr>
              <a:t> </a:t>
            </a:r>
            <a:endParaRPr dirty="0">
              <a:solidFill>
                <a:schemeClr val="tx1"/>
              </a:solidFill>
            </a:endParaRPr>
          </a:p>
        </p:txBody>
      </p:sp>
      <p:pic>
        <p:nvPicPr>
          <p:cNvPr id="1638" name="Google Shape;1638;p34"/>
          <p:cNvPicPr preferRelativeResize="0"/>
          <p:nvPr/>
        </p:nvPicPr>
        <p:blipFill rotWithShape="1">
          <a:blip r:embed="rId3">
            <a:alphaModFix amt="85000"/>
          </a:blip>
          <a:srcRect l="5165" t="3719" r="63224" b="13437"/>
          <a:stretch/>
        </p:blipFill>
        <p:spPr>
          <a:xfrm>
            <a:off x="6314925" y="539850"/>
            <a:ext cx="2323000" cy="4063650"/>
          </a:xfrm>
          <a:prstGeom prst="rect">
            <a:avLst/>
          </a:prstGeom>
          <a:noFill/>
          <a:ln w="9525" cap="flat" cmpd="sng">
            <a:solidFill>
              <a:schemeClr val="dk2"/>
            </a:solidFill>
            <a:prstDash val="solid"/>
            <a:round/>
            <a:headEnd type="none" w="sm" len="sm"/>
            <a:tailEnd type="none" w="sm" len="sm"/>
          </a:ln>
        </p:spPr>
      </p:pic>
      <p:sp>
        <p:nvSpPr>
          <p:cNvPr id="41" name="TextBox 40">
            <a:extLst>
              <a:ext uri="{FF2B5EF4-FFF2-40B4-BE49-F238E27FC236}">
                <a16:creationId xmlns:a16="http://schemas.microsoft.com/office/drawing/2014/main" id="{D702F0BB-AC4B-FE07-7AA6-2713C2AAE369}"/>
              </a:ext>
            </a:extLst>
          </p:cNvPr>
          <p:cNvSpPr txBox="1"/>
          <p:nvPr/>
        </p:nvSpPr>
        <p:spPr>
          <a:xfrm>
            <a:off x="606087" y="1431733"/>
            <a:ext cx="4310537" cy="706732"/>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rPr>
              <a:t>Encoding Categorical data</a:t>
            </a:r>
            <a:endParaRPr lang="en-GB" sz="1800" b="1" dirty="0">
              <a:solidFill>
                <a:schemeClr val="tx1"/>
              </a:solidFill>
              <a:latin typeface="Dosis" pitchFamily="2" charset="0"/>
              <a:cs typeface="Times New Roman" panose="02020603050405020304" pitchFamily="18" charset="0"/>
            </a:endParaRPr>
          </a:p>
          <a:p>
            <a:endParaRPr lang="en-GB" dirty="0"/>
          </a:p>
        </p:txBody>
      </p:sp>
      <p:pic>
        <p:nvPicPr>
          <p:cNvPr id="6" name="Picture 5" descr="Graphical user interface, text, application&#10;&#10;Description automatically generated">
            <a:extLst>
              <a:ext uri="{FF2B5EF4-FFF2-40B4-BE49-F238E27FC236}">
                <a16:creationId xmlns:a16="http://schemas.microsoft.com/office/drawing/2014/main" id="{039EEF70-6E27-AF98-5318-B1AF3B886895}"/>
              </a:ext>
            </a:extLst>
          </p:cNvPr>
          <p:cNvPicPr>
            <a:picLocks noChangeAspect="1"/>
          </p:cNvPicPr>
          <p:nvPr/>
        </p:nvPicPr>
        <p:blipFill rotWithShape="1">
          <a:blip r:embed="rId4"/>
          <a:srcRect l="13257" t="39057" r="38831" b="12894"/>
          <a:stretch/>
        </p:blipFill>
        <p:spPr bwMode="auto">
          <a:xfrm>
            <a:off x="583623" y="1918388"/>
            <a:ext cx="5074754" cy="28626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40812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37" name="Google Shape;1637;p34"/>
          <p:cNvSpPr txBox="1">
            <a:spLocks noGrp="1"/>
          </p:cNvSpPr>
          <p:nvPr>
            <p:ph type="title" idx="15"/>
          </p:nvPr>
        </p:nvSpPr>
        <p:spPr>
          <a:xfrm>
            <a:off x="507850" y="539400"/>
            <a:ext cx="52263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Data </a:t>
            </a:r>
            <a:r>
              <a:rPr lang="en-GB" dirty="0">
                <a:solidFill>
                  <a:schemeClr val="tx1"/>
                </a:solidFill>
              </a:rPr>
              <a:t>processing</a:t>
            </a:r>
            <a:r>
              <a:rPr lang="en" dirty="0">
                <a:solidFill>
                  <a:schemeClr val="accent1"/>
                </a:solidFill>
              </a:rPr>
              <a:t> </a:t>
            </a:r>
            <a:endParaRPr dirty="0">
              <a:solidFill>
                <a:schemeClr val="tx1"/>
              </a:solidFill>
            </a:endParaRPr>
          </a:p>
        </p:txBody>
      </p:sp>
      <p:pic>
        <p:nvPicPr>
          <p:cNvPr id="1638" name="Google Shape;1638;p34"/>
          <p:cNvPicPr preferRelativeResize="0"/>
          <p:nvPr/>
        </p:nvPicPr>
        <p:blipFill rotWithShape="1">
          <a:blip r:embed="rId3">
            <a:alphaModFix amt="85000"/>
          </a:blip>
          <a:srcRect l="5165" t="3719" r="63224" b="13437"/>
          <a:stretch/>
        </p:blipFill>
        <p:spPr>
          <a:xfrm>
            <a:off x="6314925" y="539850"/>
            <a:ext cx="2323000" cy="4063650"/>
          </a:xfrm>
          <a:prstGeom prst="rect">
            <a:avLst/>
          </a:prstGeom>
          <a:noFill/>
          <a:ln w="9525" cap="flat" cmpd="sng">
            <a:solidFill>
              <a:schemeClr val="dk2"/>
            </a:solidFill>
            <a:prstDash val="solid"/>
            <a:round/>
            <a:headEnd type="none" w="sm" len="sm"/>
            <a:tailEnd type="none" w="sm" len="sm"/>
          </a:ln>
        </p:spPr>
      </p:pic>
      <p:sp>
        <p:nvSpPr>
          <p:cNvPr id="41" name="TextBox 40">
            <a:extLst>
              <a:ext uri="{FF2B5EF4-FFF2-40B4-BE49-F238E27FC236}">
                <a16:creationId xmlns:a16="http://schemas.microsoft.com/office/drawing/2014/main" id="{D702F0BB-AC4B-FE07-7AA6-2713C2AAE369}"/>
              </a:ext>
            </a:extLst>
          </p:cNvPr>
          <p:cNvSpPr txBox="1"/>
          <p:nvPr/>
        </p:nvSpPr>
        <p:spPr>
          <a:xfrm>
            <a:off x="606087" y="1431733"/>
            <a:ext cx="4310537" cy="1167243"/>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US" sz="1800" b="1" dirty="0">
                <a:solidFill>
                  <a:schemeClr val="tx1"/>
                </a:solidFill>
                <a:latin typeface="Dosis" pitchFamily="2" charset="0"/>
                <a:cs typeface="Times New Roman" panose="02020603050405020304" pitchFamily="18" charset="0"/>
              </a:rPr>
              <a:t>Splitting the dataset</a:t>
            </a:r>
            <a:endParaRPr lang="en-GB" sz="1800" b="1" dirty="0">
              <a:solidFill>
                <a:schemeClr val="tx1"/>
              </a:solidFill>
              <a:latin typeface="Dosis" pitchFamily="2"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endParaRPr lang="en-GB" sz="1800" b="1" dirty="0">
              <a:solidFill>
                <a:schemeClr val="tx1"/>
              </a:solidFill>
              <a:latin typeface="Times New Roman" panose="02020603050405020304" pitchFamily="18" charset="0"/>
              <a:cs typeface="Times New Roman" panose="02020603050405020304" pitchFamily="18" charset="0"/>
            </a:endParaRPr>
          </a:p>
          <a:p>
            <a:endParaRPr lang="en-GB" sz="1800" dirty="0"/>
          </a:p>
        </p:txBody>
      </p:sp>
      <p:pic>
        <p:nvPicPr>
          <p:cNvPr id="6" name="Picture 5" descr="Graphical user interface, text, application, email&#10;&#10;Description automatically generated">
            <a:extLst>
              <a:ext uri="{FF2B5EF4-FFF2-40B4-BE49-F238E27FC236}">
                <a16:creationId xmlns:a16="http://schemas.microsoft.com/office/drawing/2014/main" id="{279A9EC3-C3D9-923E-28B2-F51B8CED14E9}"/>
              </a:ext>
            </a:extLst>
          </p:cNvPr>
          <p:cNvPicPr>
            <a:picLocks noChangeAspect="1"/>
          </p:cNvPicPr>
          <p:nvPr/>
        </p:nvPicPr>
        <p:blipFill rotWithShape="1">
          <a:blip r:embed="rId4"/>
          <a:srcRect l="12800" t="43386" r="28695" b="33681"/>
          <a:stretch/>
        </p:blipFill>
        <p:spPr bwMode="auto">
          <a:xfrm>
            <a:off x="271823" y="2106794"/>
            <a:ext cx="5907997" cy="17471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160496777"/>
      </p:ext>
    </p:extLst>
  </p:cSld>
  <p:clrMapOvr>
    <a:masterClrMapping/>
  </p:clrMapOvr>
</p:sld>
</file>

<file path=ppt/theme/theme1.xml><?xml version="1.0" encoding="utf-8"?>
<a:theme xmlns:a="http://schemas.openxmlformats.org/drawingml/2006/main" name="Modern Plants Portfolio by Slidesgo">
  <a:themeElements>
    <a:clrScheme name="Simple Light">
      <a:dk1>
        <a:srgbClr val="191919"/>
      </a:dk1>
      <a:lt1>
        <a:srgbClr val="EFEFEF"/>
      </a:lt1>
      <a:dk2>
        <a:srgbClr val="999999"/>
      </a:dk2>
      <a:lt2>
        <a:srgbClr val="FFFFFF"/>
      </a:lt2>
      <a:accent1>
        <a:srgbClr val="357718"/>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1869</TotalTime>
  <Words>1146</Words>
  <Application>Microsoft Office PowerPoint</Application>
  <PresentationFormat>On-screen Show (16:9)</PresentationFormat>
  <Paragraphs>128</Paragraphs>
  <Slides>29</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Times New Roman</vt:lpstr>
      <vt:lpstr>Menlo</vt:lpstr>
      <vt:lpstr>Wingdings</vt:lpstr>
      <vt:lpstr>Arial</vt:lpstr>
      <vt:lpstr>charter</vt:lpstr>
      <vt:lpstr>Tw Cen MT</vt:lpstr>
      <vt:lpstr>Calibri</vt:lpstr>
      <vt:lpstr>Bebas Neue</vt:lpstr>
      <vt:lpstr>Dosis</vt:lpstr>
      <vt:lpstr>Roboto Condensed Light</vt:lpstr>
      <vt:lpstr>PT Sans</vt:lpstr>
      <vt:lpstr>Modern Plants Portfolio by Slidesgo</vt:lpstr>
      <vt:lpstr>    Crops  Recommendation  System  </vt:lpstr>
      <vt:lpstr>Introduction</vt:lpstr>
      <vt:lpstr>Problem statemet</vt:lpstr>
      <vt:lpstr> Acquire the dataset </vt:lpstr>
      <vt:lpstr>data processing</vt:lpstr>
      <vt:lpstr>Data processing </vt:lpstr>
      <vt:lpstr>Data processing </vt:lpstr>
      <vt:lpstr>Data processing </vt:lpstr>
      <vt:lpstr>Data processing </vt:lpstr>
      <vt:lpstr>Data processing </vt:lpstr>
      <vt:lpstr> How to select ML model </vt:lpstr>
      <vt:lpstr> How to select ML model.. continued </vt:lpstr>
      <vt:lpstr> Random forest algorithm </vt:lpstr>
      <vt:lpstr> implementation of Random forest algorithm </vt:lpstr>
      <vt:lpstr> Evaluation Metrics  </vt:lpstr>
      <vt:lpstr> Evaluation Metrics  </vt:lpstr>
      <vt:lpstr>Our dataset is balanced, so the best approach to evaluate the ML model  Accuracy, but we will test the rest of evaluation Metrex for more efficiency. We use it to compare between the different ML models in order to select the best of them that fit more with our dataset. </vt:lpstr>
      <vt:lpstr> Compassion Plotting Function </vt:lpstr>
      <vt:lpstr> Compassion Plotting Function.. continued </vt:lpstr>
      <vt:lpstr> Compassion Plotting Function.. continued </vt:lpstr>
      <vt:lpstr> Compassion Plotting Function.. continued </vt:lpstr>
      <vt:lpstr> Confusion Matrix for random forest </vt:lpstr>
      <vt:lpstr>PowerPoint Presentation</vt:lpstr>
      <vt:lpstr>Our dataset we checked if these problems exist with our model by displaying the evaluating of model with training dataset and testing dataset. </vt:lpstr>
      <vt:lpstr>Hyperparameters</vt:lpstr>
      <vt:lpstr> Confusion Matrix for random forest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Crops  Recommendation  System  </dc:title>
  <cp:lastModifiedBy>noura almos</cp:lastModifiedBy>
  <cp:revision>9</cp:revision>
  <dcterms:modified xsi:type="dcterms:W3CDTF">2022-05-21T18:02:28Z</dcterms:modified>
</cp:coreProperties>
</file>